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media/image12.svg" ContentType="image/svg+xml"/>
  <Override PartName="/ppt/media/image14.svg" ContentType="image/svg+xml"/>
  <Override PartName="/ppt/media/image3.svg" ContentType="image/svg+xml"/>
  <Override PartName="/ppt/media/image5.svg" ContentType="image/svg+xml"/>
  <Override PartName="/ppt/media/image7.svg" ContentType="image/svg+xml"/>
  <Override PartName="/ppt/media/image9.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9" r:id="rId3"/>
  </p:sldMasterIdLst>
  <p:notesMasterIdLst>
    <p:notesMasterId r:id="rId8"/>
  </p:notesMasterIdLst>
  <p:handoutMasterIdLst>
    <p:handoutMasterId r:id="rId17"/>
  </p:handoutMasterIdLst>
  <p:sldIdLst>
    <p:sldId id="260" r:id="rId4"/>
    <p:sldId id="261" r:id="rId5"/>
    <p:sldId id="262" r:id="rId6"/>
    <p:sldId id="263" r:id="rId7"/>
    <p:sldId id="264" r:id="rId9"/>
    <p:sldId id="270" r:id="rId10"/>
    <p:sldId id="266" r:id="rId11"/>
    <p:sldId id="272" r:id="rId12"/>
    <p:sldId id="268" r:id="rId13"/>
    <p:sldId id="274" r:id="rId14"/>
    <p:sldId id="275" r:id="rId15"/>
    <p:sldId id="269" r:id="rId16"/>
  </p:sldIdLst>
  <p:sldSz cx="12192000" cy="6858000"/>
  <p:notesSz cx="7103745" cy="10234295"/>
  <p:custDataLst>
    <p:tags r:id="rId2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22" d="100"/>
          <a:sy n="122" d="100"/>
        </p:scale>
        <p:origin x="96" y="29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notesMaster" Target="notesMasters/notesMaster1.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1" Type="http://schemas.openxmlformats.org/officeDocument/2006/relationships/tags" Target="tags/tag306.xml"/><Relationship Id="rId20" Type="http://schemas.openxmlformats.org/officeDocument/2006/relationships/tableStyles" Target="tableStyles.xml"/><Relationship Id="rId2" Type="http://schemas.openxmlformats.org/officeDocument/2006/relationships/theme" Target="theme/theme1.xml"/><Relationship Id="rId19" Type="http://schemas.openxmlformats.org/officeDocument/2006/relationships/viewProps" Target="viewProps.xml"/><Relationship Id="rId18" Type="http://schemas.openxmlformats.org/officeDocument/2006/relationships/presProps" Target="presProps.xml"/><Relationship Id="rId17" Type="http://schemas.openxmlformats.org/officeDocument/2006/relationships/handoutMaster" Target="handoutMasters/handoutMaster1.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45"/>
            </a:lvl1pPr>
          </a:lstStyle>
          <a:p>
            <a:endParaRPr lang="zh-CN" altLang="en-US"/>
          </a:p>
        </p:txBody>
      </p:sp>
      <p:sp>
        <p:nvSpPr>
          <p:cNvPr id="3" name="日期占位符 2"/>
          <p:cNvSpPr>
            <a:spLocks noGrp="1"/>
          </p:cNvSpPr>
          <p:nvPr>
            <p:ph type="dt" sz="quarter" idx="1"/>
          </p:nvPr>
        </p:nvSpPr>
        <p:spPr>
          <a:xfrm>
            <a:off x="4023812" y="0"/>
            <a:ext cx="3078290" cy="513492"/>
          </a:xfrm>
          <a:prstGeom prst="rect">
            <a:avLst/>
          </a:prstGeom>
        </p:spPr>
        <p:txBody>
          <a:bodyPr vert="horz" lIns="91440" tIns="45720" rIns="91440" bIns="45720" rtlCol="0"/>
          <a:lstStyle>
            <a:lvl1pPr algn="r">
              <a:defRPr sz="1245"/>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9720804"/>
            <a:ext cx="3078290" cy="513491"/>
          </a:xfrm>
          <a:prstGeom prst="rect">
            <a:avLst/>
          </a:prstGeom>
        </p:spPr>
        <p:txBody>
          <a:bodyPr vert="horz" lIns="91440" tIns="45720" rIns="91440" bIns="45720" rtlCol="0" anchor="b"/>
          <a:lstStyle>
            <a:lvl1pPr algn="l">
              <a:defRPr sz="1245"/>
            </a:lvl1pPr>
          </a:lstStyle>
          <a:p>
            <a:endParaRPr lang="zh-CN" altLang="en-US"/>
          </a:p>
        </p:txBody>
      </p:sp>
      <p:sp>
        <p:nvSpPr>
          <p:cNvPr id="5" name="灯片编号占位符 4"/>
          <p:cNvSpPr>
            <a:spLocks noGrp="1"/>
          </p:cNvSpPr>
          <p:nvPr>
            <p:ph type="sldNum" sz="quarter" idx="3"/>
          </p:nvPr>
        </p:nvSpPr>
        <p:spPr>
          <a:xfrm>
            <a:off x="4023812" y="9720804"/>
            <a:ext cx="3078290" cy="513491"/>
          </a:xfrm>
          <a:prstGeom prst="rect">
            <a:avLst/>
          </a:prstGeom>
        </p:spPr>
        <p:txBody>
          <a:bodyPr vert="horz" lIns="91440" tIns="45720" rIns="91440" bIns="45720" rtlCol="0" anchor="b"/>
          <a:lstStyle>
            <a:lvl1pPr algn="r">
              <a:defRPr sz="1245"/>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3812" y="0"/>
            <a:ext cx="3078290" cy="513492"/>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481584" y="1279287"/>
            <a:ext cx="6140577" cy="345407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0375" y="4925254"/>
            <a:ext cx="5682996" cy="4029754"/>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9720804"/>
            <a:ext cx="3078290" cy="513491"/>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3812" y="9720804"/>
            <a:ext cx="3078290" cy="513491"/>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solidFill>
                  <a:schemeClr val="accent1"/>
                </a:solidFill>
                <a:effectLst>
                  <a:outerShdw blurRad="38100" dist="25400" dir="5400000" algn="ctr" rotWithShape="0">
                    <a:srgbClr val="6E747A">
                      <a:alpha val="43000"/>
                    </a:srgbClr>
                  </a:outerShdw>
                </a:effectLst>
                <a:uFillTx/>
                <a:latin typeface="+mn-ea"/>
                <a:cs typeface="MiSans" panose="00000500000000000000" charset="-122"/>
                <a:sym typeface="+mn-ea"/>
              </a:rPr>
              <a:t>基于全省各交易场所采购的智能化硬件服务器，我们逐一地区进行网络策略验证、视音频服务部署、国产化电脑适配、多轮功能联调联试。</a:t>
            </a:r>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4" Type="http://schemas.openxmlformats.org/officeDocument/2006/relationships/tags" Target="../tags/tag30.xml"/><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38.xml"/><Relationship Id="rId5" Type="http://schemas.openxmlformats.org/officeDocument/2006/relationships/tags" Target="../tags/tag37.xml"/><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6" Type="http://schemas.openxmlformats.org/officeDocument/2006/relationships/tags" Target="../tags/tag43.xml"/><Relationship Id="rId5" Type="http://schemas.openxmlformats.org/officeDocument/2006/relationships/tags" Target="../tags/tag42.xml"/><Relationship Id="rId4" Type="http://schemas.openxmlformats.org/officeDocument/2006/relationships/tags" Target="../tags/tag41.xml"/><Relationship Id="rId3" Type="http://schemas.openxmlformats.org/officeDocument/2006/relationships/tags" Target="../tags/tag40.xml"/><Relationship Id="rId2" Type="http://schemas.openxmlformats.org/officeDocument/2006/relationships/tags" Target="../tags/tag39.xm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7" Type="http://schemas.openxmlformats.org/officeDocument/2006/relationships/tags" Target="../tags/tag49.xml"/><Relationship Id="rId6" Type="http://schemas.openxmlformats.org/officeDocument/2006/relationships/tags" Target="../tags/tag48.xml"/><Relationship Id="rId5" Type="http://schemas.openxmlformats.org/officeDocument/2006/relationships/tags" Target="../tags/tag47.xml"/><Relationship Id="rId4" Type="http://schemas.openxmlformats.org/officeDocument/2006/relationships/tags" Target="../tags/tag46.xml"/><Relationship Id="rId3" Type="http://schemas.openxmlformats.org/officeDocument/2006/relationships/tags" Target="../tags/tag45.xml"/><Relationship Id="rId2" Type="http://schemas.openxmlformats.org/officeDocument/2006/relationships/tags" Target="../tags/tag44.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9" Type="http://schemas.openxmlformats.org/officeDocument/2006/relationships/tags" Target="../tags/tag57.xml"/><Relationship Id="rId8" Type="http://schemas.openxmlformats.org/officeDocument/2006/relationships/tags" Target="../tags/tag56.xml"/><Relationship Id="rId7" Type="http://schemas.openxmlformats.org/officeDocument/2006/relationships/tags" Target="../tags/tag55.xml"/><Relationship Id="rId6" Type="http://schemas.openxmlformats.org/officeDocument/2006/relationships/tags" Target="../tags/tag54.xml"/><Relationship Id="rId5" Type="http://schemas.openxmlformats.org/officeDocument/2006/relationships/tags" Target="../tags/tag53.xml"/><Relationship Id="rId4" Type="http://schemas.openxmlformats.org/officeDocument/2006/relationships/tags" Target="../tags/tag52.xml"/><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5" Type="http://schemas.openxmlformats.org/officeDocument/2006/relationships/tags" Target="../tags/tag61.xml"/><Relationship Id="rId4" Type="http://schemas.openxmlformats.org/officeDocument/2006/relationships/tags" Target="../tags/tag60.xml"/><Relationship Id="rId3" Type="http://schemas.openxmlformats.org/officeDocument/2006/relationships/tags" Target="../tags/tag59.xml"/><Relationship Id="rId2" Type="http://schemas.openxmlformats.org/officeDocument/2006/relationships/tags" Target="../tags/tag58.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5" Type="http://schemas.openxmlformats.org/officeDocument/2006/relationships/tags" Target="../tags/tag65.xml"/><Relationship Id="rId4" Type="http://schemas.openxmlformats.org/officeDocument/2006/relationships/tags" Target="../tags/tag64.xml"/><Relationship Id="rId3" Type="http://schemas.openxmlformats.org/officeDocument/2006/relationships/tags" Target="../tags/tag63.xml"/><Relationship Id="rId2" Type="http://schemas.openxmlformats.org/officeDocument/2006/relationships/tags" Target="../tags/tag62.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7" Type="http://schemas.openxmlformats.org/officeDocument/2006/relationships/tags" Target="../tags/tag71.xml"/><Relationship Id="rId6" Type="http://schemas.openxmlformats.org/officeDocument/2006/relationships/tags" Target="../tags/tag70.xml"/><Relationship Id="rId5" Type="http://schemas.openxmlformats.org/officeDocument/2006/relationships/tags" Target="../tags/tag69.xml"/><Relationship Id="rId4" Type="http://schemas.openxmlformats.org/officeDocument/2006/relationships/tags" Target="../tags/tag68.xml"/><Relationship Id="rId3" Type="http://schemas.openxmlformats.org/officeDocument/2006/relationships/tags" Target="../tags/tag67.xml"/><Relationship Id="rId2" Type="http://schemas.openxmlformats.org/officeDocument/2006/relationships/tags" Target="../tags/tag66.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6" Type="http://schemas.openxmlformats.org/officeDocument/2006/relationships/tags" Target="../tags/tag76.xml"/><Relationship Id="rId5" Type="http://schemas.openxmlformats.org/officeDocument/2006/relationships/tags" Target="../tags/tag75.xml"/><Relationship Id="rId4" Type="http://schemas.openxmlformats.org/officeDocument/2006/relationships/tags" Target="../tags/tag74.xml"/><Relationship Id="rId3" Type="http://schemas.openxmlformats.org/officeDocument/2006/relationships/tags" Target="../tags/tag73.xml"/><Relationship Id="rId2" Type="http://schemas.openxmlformats.org/officeDocument/2006/relationships/tags" Target="../tags/tag72.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9" Type="http://schemas.openxmlformats.org/officeDocument/2006/relationships/tags" Target="../tags/tag83.xml"/><Relationship Id="rId8" Type="http://schemas.openxmlformats.org/officeDocument/2006/relationships/tags" Target="../tags/tag82.xml"/><Relationship Id="rId7" Type="http://schemas.openxmlformats.org/officeDocument/2006/relationships/tags" Target="../tags/tag81.xml"/><Relationship Id="rId6" Type="http://schemas.openxmlformats.org/officeDocument/2006/relationships/tags" Target="../tags/tag80.xml"/><Relationship Id="rId5" Type="http://schemas.openxmlformats.org/officeDocument/2006/relationships/tags" Target="../tags/tag79.xml"/><Relationship Id="rId4" Type="http://schemas.openxmlformats.org/officeDocument/2006/relationships/tags" Target="../tags/tag78.xml"/><Relationship Id="rId3" Type="http://schemas.openxmlformats.org/officeDocument/2006/relationships/image" Target="../media/image1.png"/><Relationship Id="rId2" Type="http://schemas.openxmlformats.org/officeDocument/2006/relationships/tags" Target="../tags/tag77.xml"/><Relationship Id="rId10" Type="http://schemas.openxmlformats.org/officeDocument/2006/relationships/tags" Target="../tags/tag84.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4" Type="http://schemas.openxmlformats.org/officeDocument/2006/relationships/tags" Target="../tags/tag6.xml"/><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9" Type="http://schemas.openxmlformats.org/officeDocument/2006/relationships/tags" Target="../tags/tag91.xml"/><Relationship Id="rId8" Type="http://schemas.openxmlformats.org/officeDocument/2006/relationships/tags" Target="../tags/tag90.xml"/><Relationship Id="rId7" Type="http://schemas.openxmlformats.org/officeDocument/2006/relationships/tags" Target="../tags/tag89.xml"/><Relationship Id="rId6" Type="http://schemas.openxmlformats.org/officeDocument/2006/relationships/tags" Target="../tags/tag88.xml"/><Relationship Id="rId5" Type="http://schemas.openxmlformats.org/officeDocument/2006/relationships/tags" Target="../tags/tag87.xml"/><Relationship Id="rId4" Type="http://schemas.openxmlformats.org/officeDocument/2006/relationships/tags" Target="../tags/tag86.xml"/><Relationship Id="rId3" Type="http://schemas.openxmlformats.org/officeDocument/2006/relationships/image" Target="../media/image1.png"/><Relationship Id="rId2" Type="http://schemas.openxmlformats.org/officeDocument/2006/relationships/tags" Target="../tags/tag85.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9" Type="http://schemas.openxmlformats.org/officeDocument/2006/relationships/tags" Target="../tags/tag98.xml"/><Relationship Id="rId8" Type="http://schemas.openxmlformats.org/officeDocument/2006/relationships/tags" Target="../tags/tag97.xml"/><Relationship Id="rId7" Type="http://schemas.openxmlformats.org/officeDocument/2006/relationships/tags" Target="../tags/tag96.xml"/><Relationship Id="rId6" Type="http://schemas.openxmlformats.org/officeDocument/2006/relationships/tags" Target="../tags/tag95.xml"/><Relationship Id="rId5" Type="http://schemas.openxmlformats.org/officeDocument/2006/relationships/tags" Target="../tags/tag94.xml"/><Relationship Id="rId4" Type="http://schemas.openxmlformats.org/officeDocument/2006/relationships/tags" Target="../tags/tag93.xml"/><Relationship Id="rId3" Type="http://schemas.openxmlformats.org/officeDocument/2006/relationships/image" Target="../media/image1.png"/><Relationship Id="rId2" Type="http://schemas.openxmlformats.org/officeDocument/2006/relationships/tags" Target="../tags/tag92.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9" Type="http://schemas.openxmlformats.org/officeDocument/2006/relationships/tags" Target="../tags/tag106.xml"/><Relationship Id="rId8" Type="http://schemas.openxmlformats.org/officeDocument/2006/relationships/tags" Target="../tags/tag105.xml"/><Relationship Id="rId7" Type="http://schemas.openxmlformats.org/officeDocument/2006/relationships/tags" Target="../tags/tag104.xml"/><Relationship Id="rId6" Type="http://schemas.openxmlformats.org/officeDocument/2006/relationships/tags" Target="../tags/tag103.xml"/><Relationship Id="rId5" Type="http://schemas.openxmlformats.org/officeDocument/2006/relationships/tags" Target="../tags/tag102.xml"/><Relationship Id="rId4" Type="http://schemas.openxmlformats.org/officeDocument/2006/relationships/tags" Target="../tags/tag101.xml"/><Relationship Id="rId3" Type="http://schemas.openxmlformats.org/officeDocument/2006/relationships/tags" Target="../tags/tag100.xml"/><Relationship Id="rId2" Type="http://schemas.openxmlformats.org/officeDocument/2006/relationships/tags" Target="../tags/tag99.xml"/><Relationship Id="rId18" Type="http://schemas.openxmlformats.org/officeDocument/2006/relationships/tags" Target="../tags/tag115.xml"/><Relationship Id="rId17" Type="http://schemas.openxmlformats.org/officeDocument/2006/relationships/tags" Target="../tags/tag114.xml"/><Relationship Id="rId16" Type="http://schemas.openxmlformats.org/officeDocument/2006/relationships/tags" Target="../tags/tag113.xml"/><Relationship Id="rId15" Type="http://schemas.openxmlformats.org/officeDocument/2006/relationships/tags" Target="../tags/tag112.xml"/><Relationship Id="rId14" Type="http://schemas.openxmlformats.org/officeDocument/2006/relationships/tags" Target="../tags/tag111.xml"/><Relationship Id="rId13" Type="http://schemas.openxmlformats.org/officeDocument/2006/relationships/tags" Target="../tags/tag110.xml"/><Relationship Id="rId12" Type="http://schemas.openxmlformats.org/officeDocument/2006/relationships/tags" Target="../tags/tag109.xml"/><Relationship Id="rId11" Type="http://schemas.openxmlformats.org/officeDocument/2006/relationships/tags" Target="../tags/tag108.xml"/><Relationship Id="rId10" Type="http://schemas.openxmlformats.org/officeDocument/2006/relationships/tags" Target="../tags/tag107.xm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9" Type="http://schemas.openxmlformats.org/officeDocument/2006/relationships/tags" Target="../tags/tag123.xml"/><Relationship Id="rId8" Type="http://schemas.openxmlformats.org/officeDocument/2006/relationships/tags" Target="../tags/tag122.xml"/><Relationship Id="rId7" Type="http://schemas.openxmlformats.org/officeDocument/2006/relationships/tags" Target="../tags/tag121.xml"/><Relationship Id="rId6" Type="http://schemas.openxmlformats.org/officeDocument/2006/relationships/tags" Target="../tags/tag120.xml"/><Relationship Id="rId5" Type="http://schemas.openxmlformats.org/officeDocument/2006/relationships/tags" Target="../tags/tag119.xml"/><Relationship Id="rId4" Type="http://schemas.openxmlformats.org/officeDocument/2006/relationships/tags" Target="../tags/tag118.xml"/><Relationship Id="rId3" Type="http://schemas.openxmlformats.org/officeDocument/2006/relationships/tags" Target="../tags/tag117.xml"/><Relationship Id="rId2" Type="http://schemas.openxmlformats.org/officeDocument/2006/relationships/tags" Target="../tags/tag116.xml"/><Relationship Id="rId15" Type="http://schemas.openxmlformats.org/officeDocument/2006/relationships/tags" Target="../tags/tag129.xml"/><Relationship Id="rId14" Type="http://schemas.openxmlformats.org/officeDocument/2006/relationships/tags" Target="../tags/tag128.xml"/><Relationship Id="rId13" Type="http://schemas.openxmlformats.org/officeDocument/2006/relationships/tags" Target="../tags/tag127.xml"/><Relationship Id="rId12" Type="http://schemas.openxmlformats.org/officeDocument/2006/relationships/tags" Target="../tags/tag126.xml"/><Relationship Id="rId11" Type="http://schemas.openxmlformats.org/officeDocument/2006/relationships/tags" Target="../tags/tag125.xml"/><Relationship Id="rId10" Type="http://schemas.openxmlformats.org/officeDocument/2006/relationships/tags" Target="../tags/tag124.xml"/><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9" Type="http://schemas.openxmlformats.org/officeDocument/2006/relationships/tags" Target="../tags/tag137.xml"/><Relationship Id="rId8" Type="http://schemas.openxmlformats.org/officeDocument/2006/relationships/tags" Target="../tags/tag136.xml"/><Relationship Id="rId7" Type="http://schemas.openxmlformats.org/officeDocument/2006/relationships/tags" Target="../tags/tag135.xml"/><Relationship Id="rId6" Type="http://schemas.openxmlformats.org/officeDocument/2006/relationships/tags" Target="../tags/tag134.xml"/><Relationship Id="rId5" Type="http://schemas.openxmlformats.org/officeDocument/2006/relationships/tags" Target="../tags/tag133.xml"/><Relationship Id="rId4" Type="http://schemas.openxmlformats.org/officeDocument/2006/relationships/tags" Target="../tags/tag132.xml"/><Relationship Id="rId3" Type="http://schemas.openxmlformats.org/officeDocument/2006/relationships/tags" Target="../tags/tag131.xml"/><Relationship Id="rId2" Type="http://schemas.openxmlformats.org/officeDocument/2006/relationships/tags" Target="../tags/tag130.xml"/><Relationship Id="rId19" Type="http://schemas.openxmlformats.org/officeDocument/2006/relationships/tags" Target="../tags/tag147.xml"/><Relationship Id="rId18" Type="http://schemas.openxmlformats.org/officeDocument/2006/relationships/tags" Target="../tags/tag146.xml"/><Relationship Id="rId17" Type="http://schemas.openxmlformats.org/officeDocument/2006/relationships/tags" Target="../tags/tag145.xml"/><Relationship Id="rId16" Type="http://schemas.openxmlformats.org/officeDocument/2006/relationships/tags" Target="../tags/tag144.xml"/><Relationship Id="rId15" Type="http://schemas.openxmlformats.org/officeDocument/2006/relationships/tags" Target="../tags/tag143.xml"/><Relationship Id="rId14" Type="http://schemas.openxmlformats.org/officeDocument/2006/relationships/tags" Target="../tags/tag142.xml"/><Relationship Id="rId13" Type="http://schemas.openxmlformats.org/officeDocument/2006/relationships/tags" Target="../tags/tag141.xml"/><Relationship Id="rId12" Type="http://schemas.openxmlformats.org/officeDocument/2006/relationships/tags" Target="../tags/tag140.xml"/><Relationship Id="rId11" Type="http://schemas.openxmlformats.org/officeDocument/2006/relationships/tags" Target="../tags/tag139.xml"/><Relationship Id="rId10" Type="http://schemas.openxmlformats.org/officeDocument/2006/relationships/tags" Target="../tags/tag138.xml"/><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9" Type="http://schemas.openxmlformats.org/officeDocument/2006/relationships/tags" Target="../tags/tag155.xml"/><Relationship Id="rId8" Type="http://schemas.openxmlformats.org/officeDocument/2006/relationships/tags" Target="../tags/tag154.xml"/><Relationship Id="rId7" Type="http://schemas.openxmlformats.org/officeDocument/2006/relationships/tags" Target="../tags/tag153.xml"/><Relationship Id="rId6" Type="http://schemas.openxmlformats.org/officeDocument/2006/relationships/tags" Target="../tags/tag152.xml"/><Relationship Id="rId5" Type="http://schemas.openxmlformats.org/officeDocument/2006/relationships/tags" Target="../tags/tag151.xml"/><Relationship Id="rId4" Type="http://schemas.openxmlformats.org/officeDocument/2006/relationships/tags" Target="../tags/tag150.xml"/><Relationship Id="rId3" Type="http://schemas.openxmlformats.org/officeDocument/2006/relationships/tags" Target="../tags/tag149.xml"/><Relationship Id="rId2" Type="http://schemas.openxmlformats.org/officeDocument/2006/relationships/tags" Target="../tags/tag148.xml"/><Relationship Id="rId12" Type="http://schemas.openxmlformats.org/officeDocument/2006/relationships/tags" Target="../tags/tag158.xml"/><Relationship Id="rId11" Type="http://schemas.openxmlformats.org/officeDocument/2006/relationships/tags" Target="../tags/tag157.xml"/><Relationship Id="rId10" Type="http://schemas.openxmlformats.org/officeDocument/2006/relationships/tags" Target="../tags/tag156.xml"/><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9" Type="http://schemas.openxmlformats.org/officeDocument/2006/relationships/tags" Target="../tags/tag166.xml"/><Relationship Id="rId8" Type="http://schemas.openxmlformats.org/officeDocument/2006/relationships/tags" Target="../tags/tag165.xml"/><Relationship Id="rId7" Type="http://schemas.openxmlformats.org/officeDocument/2006/relationships/tags" Target="../tags/tag164.xml"/><Relationship Id="rId6" Type="http://schemas.openxmlformats.org/officeDocument/2006/relationships/tags" Target="../tags/tag163.xml"/><Relationship Id="rId5" Type="http://schemas.openxmlformats.org/officeDocument/2006/relationships/tags" Target="../tags/tag162.xml"/><Relationship Id="rId4" Type="http://schemas.openxmlformats.org/officeDocument/2006/relationships/tags" Target="../tags/tag161.xml"/><Relationship Id="rId3" Type="http://schemas.openxmlformats.org/officeDocument/2006/relationships/tags" Target="../tags/tag160.xml"/><Relationship Id="rId25" Type="http://schemas.openxmlformats.org/officeDocument/2006/relationships/tags" Target="../tags/tag182.xml"/><Relationship Id="rId24" Type="http://schemas.openxmlformats.org/officeDocument/2006/relationships/tags" Target="../tags/tag181.xml"/><Relationship Id="rId23" Type="http://schemas.openxmlformats.org/officeDocument/2006/relationships/tags" Target="../tags/tag180.xml"/><Relationship Id="rId22" Type="http://schemas.openxmlformats.org/officeDocument/2006/relationships/tags" Target="../tags/tag179.xml"/><Relationship Id="rId21" Type="http://schemas.openxmlformats.org/officeDocument/2006/relationships/tags" Target="../tags/tag178.xml"/><Relationship Id="rId20" Type="http://schemas.openxmlformats.org/officeDocument/2006/relationships/tags" Target="../tags/tag177.xml"/><Relationship Id="rId2" Type="http://schemas.openxmlformats.org/officeDocument/2006/relationships/tags" Target="../tags/tag159.xml"/><Relationship Id="rId19" Type="http://schemas.openxmlformats.org/officeDocument/2006/relationships/tags" Target="../tags/tag176.xml"/><Relationship Id="rId18" Type="http://schemas.openxmlformats.org/officeDocument/2006/relationships/tags" Target="../tags/tag175.xml"/><Relationship Id="rId17" Type="http://schemas.openxmlformats.org/officeDocument/2006/relationships/tags" Target="../tags/tag174.xml"/><Relationship Id="rId16" Type="http://schemas.openxmlformats.org/officeDocument/2006/relationships/tags" Target="../tags/tag173.xml"/><Relationship Id="rId15" Type="http://schemas.openxmlformats.org/officeDocument/2006/relationships/tags" Target="../tags/tag172.xml"/><Relationship Id="rId14" Type="http://schemas.openxmlformats.org/officeDocument/2006/relationships/tags" Target="../tags/tag171.xml"/><Relationship Id="rId13" Type="http://schemas.openxmlformats.org/officeDocument/2006/relationships/tags" Target="../tags/tag170.xml"/><Relationship Id="rId12" Type="http://schemas.openxmlformats.org/officeDocument/2006/relationships/tags" Target="../tags/tag169.xml"/><Relationship Id="rId11" Type="http://schemas.openxmlformats.org/officeDocument/2006/relationships/tags" Target="../tags/tag168.xml"/><Relationship Id="rId10" Type="http://schemas.openxmlformats.org/officeDocument/2006/relationships/tags" Target="../tags/tag167.xml"/><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9" Type="http://schemas.openxmlformats.org/officeDocument/2006/relationships/tags" Target="../tags/tag190.xml"/><Relationship Id="rId8" Type="http://schemas.openxmlformats.org/officeDocument/2006/relationships/tags" Target="../tags/tag189.xml"/><Relationship Id="rId7" Type="http://schemas.openxmlformats.org/officeDocument/2006/relationships/tags" Target="../tags/tag188.xml"/><Relationship Id="rId6" Type="http://schemas.openxmlformats.org/officeDocument/2006/relationships/tags" Target="../tags/tag187.xml"/><Relationship Id="rId5" Type="http://schemas.openxmlformats.org/officeDocument/2006/relationships/tags" Target="../tags/tag186.xml"/><Relationship Id="rId4" Type="http://schemas.openxmlformats.org/officeDocument/2006/relationships/tags" Target="../tags/tag185.xml"/><Relationship Id="rId3" Type="http://schemas.openxmlformats.org/officeDocument/2006/relationships/tags" Target="../tags/tag184.xml"/><Relationship Id="rId2" Type="http://schemas.openxmlformats.org/officeDocument/2006/relationships/tags" Target="../tags/tag183.xml"/><Relationship Id="rId17" Type="http://schemas.openxmlformats.org/officeDocument/2006/relationships/tags" Target="../tags/tag198.xml"/><Relationship Id="rId16" Type="http://schemas.openxmlformats.org/officeDocument/2006/relationships/tags" Target="../tags/tag197.xml"/><Relationship Id="rId15" Type="http://schemas.openxmlformats.org/officeDocument/2006/relationships/tags" Target="../tags/tag196.xml"/><Relationship Id="rId14" Type="http://schemas.openxmlformats.org/officeDocument/2006/relationships/tags" Target="../tags/tag195.xml"/><Relationship Id="rId13" Type="http://schemas.openxmlformats.org/officeDocument/2006/relationships/tags" Target="../tags/tag194.xml"/><Relationship Id="rId12" Type="http://schemas.openxmlformats.org/officeDocument/2006/relationships/tags" Target="../tags/tag193.xml"/><Relationship Id="rId11" Type="http://schemas.openxmlformats.org/officeDocument/2006/relationships/tags" Target="../tags/tag192.xml"/><Relationship Id="rId10" Type="http://schemas.openxmlformats.org/officeDocument/2006/relationships/tags" Target="../tags/tag191.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4" Type="http://schemas.openxmlformats.org/officeDocument/2006/relationships/tags" Target="../tags/tag9.xml"/><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4" Type="http://schemas.openxmlformats.org/officeDocument/2006/relationships/tags" Target="../tags/tag12.xml"/><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4" Type="http://schemas.openxmlformats.org/officeDocument/2006/relationships/tags" Target="../tags/tag15.xml"/><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21.xml"/><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4" Type="http://schemas.openxmlformats.org/officeDocument/2006/relationships/tags" Target="../tags/tag27.xml"/><Relationship Id="rId3" Type="http://schemas.openxmlformats.org/officeDocument/2006/relationships/tags" Target="../tags/tag26.xml"/><Relationship Id="rId2" Type="http://schemas.openxmlformats.org/officeDocument/2006/relationships/tags" Target="../tags/tag25.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3968" y="136131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3968" y="384098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10" name="日期占位符 9"/>
          <p:cNvSpPr>
            <a:spLocks noGrp="1"/>
          </p:cNvSpPr>
          <p:nvPr>
            <p:ph type="dt" sz="half" idx="2"/>
            <p:custDataLst>
              <p:tags r:id="rId2"/>
            </p:custDataLst>
          </p:nvPr>
        </p:nvSpPr>
        <p:spPr>
          <a:xfrm>
            <a:off x="605155" y="6314440"/>
            <a:ext cx="2707005" cy="316865"/>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fld>
            <a:endParaRPr lang="zh-CN" altLang="en-US"/>
          </a:p>
        </p:txBody>
      </p:sp>
      <p:sp>
        <p:nvSpPr>
          <p:cNvPr id="11" name="页脚占位符 10"/>
          <p:cNvSpPr>
            <a:spLocks noGrp="1"/>
          </p:cNvSpPr>
          <p:nvPr>
            <p:ph type="ftr" sz="quarter" idx="3"/>
            <p:custDataLst>
              <p:tags r:id="rId3"/>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12" name="灯片编号占位符 11"/>
          <p:cNvSpPr>
            <a:spLocks noGrp="1"/>
          </p:cNvSpPr>
          <p:nvPr>
            <p:ph type="sldNum" sz="quarter" idx="4"/>
            <p:custDataLst>
              <p:tags r:id="rId4"/>
            </p:custDataLst>
          </p:nvPr>
        </p:nvSpPr>
        <p:spPr>
          <a:xfrm>
            <a:off x="8877300" y="6314440"/>
            <a:ext cx="2711450" cy="316865"/>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609600" y="609600"/>
            <a:ext cx="10973435" cy="5638800"/>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2" name="日期占位符 11"/>
          <p:cNvSpPr>
            <a:spLocks noGrp="1"/>
          </p:cNvSpPr>
          <p:nvPr>
            <p:ph type="dt" sz="half" idx="2"/>
            <p:custDataLst>
              <p:tags r:id="rId2"/>
            </p:custDataLst>
          </p:nvPr>
        </p:nvSpPr>
        <p:spPr>
          <a:xfrm>
            <a:off x="605155" y="6314440"/>
            <a:ext cx="2707005" cy="316865"/>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fld>
            <a:endParaRPr lang="zh-CN" altLang="en-US"/>
          </a:p>
        </p:txBody>
      </p:sp>
      <p:sp>
        <p:nvSpPr>
          <p:cNvPr id="13" name="页脚占位符 12"/>
          <p:cNvSpPr>
            <a:spLocks noGrp="1"/>
          </p:cNvSpPr>
          <p:nvPr>
            <p:ph type="ftr" sz="quarter" idx="3"/>
            <p:custDataLst>
              <p:tags r:id="rId3"/>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14" name="灯片编号占位符 13"/>
          <p:cNvSpPr>
            <a:spLocks noGrp="1"/>
          </p:cNvSpPr>
          <p:nvPr>
            <p:ph type="sldNum" sz="quarter" idx="4"/>
            <p:custDataLst>
              <p:tags r:id="rId4"/>
            </p:custDataLst>
          </p:nvPr>
        </p:nvSpPr>
        <p:spPr>
          <a:xfrm>
            <a:off x="8877300" y="6314440"/>
            <a:ext cx="2711450" cy="316865"/>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8" name="正文" descr="7b0a20202020227461726765744d6f64756c65223a202270726f636573734f6e6c696e65466f6e7473220a7d0a"/>
          <p:cNvSpPr txBox="1">
            <a:spLocks noGrp="1"/>
          </p:cNvSpPr>
          <p:nvPr>
            <p:ph idx="3"/>
            <p:custDataLst>
              <p:tags r:id="rId2"/>
            </p:custDataLst>
          </p:nvPr>
        </p:nvSpPr>
        <p:spPr>
          <a:xfrm>
            <a:off x="608400" y="1490400"/>
            <a:ext cx="10969200" cy="4759200"/>
          </a:xfrm>
          <a:prstGeom prst="rect">
            <a:avLst/>
          </a:prstGeom>
          <a:ln>
            <a:noFill/>
            <a:prstDash val="sysDash"/>
          </a:ln>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1200"/>
              </a:spcBef>
              <a:spcAft>
                <a:spcPts val="0"/>
              </a:spcAft>
              <a:buClr>
                <a:srgbClr val="116CEE"/>
              </a:buClr>
              <a:buSzTx/>
              <a:buFont typeface="Arial" panose="020B0604020202020204" pitchFamily="34" charset="0"/>
              <a:buChar char="●"/>
              <a:defRPr kumimoji="0" lang="zh-CN" altLang="en-US" sz="1800" b="0" i="0" u="none" strike="noStrike" kern="1200" cap="none" spc="150" normalizeH="0" baseline="0" noProof="1" dirty="0">
                <a:ln>
                  <a:noFill/>
                  <a:prstDash val="sysDot"/>
                </a:ln>
                <a:solidFill>
                  <a:schemeClr val="tx1">
                    <a:lumMod val="75000"/>
                    <a:lumOff val="25000"/>
                  </a:schemeClr>
                </a:solidFill>
                <a:uFillTx/>
                <a:latin typeface="+mn-ea"/>
                <a:ea typeface="+mn-ea"/>
                <a:cs typeface="MiSans" panose="00000500000000000000" charset="-122"/>
                <a:sym typeface="+mn-ea"/>
              </a:defRPr>
            </a:lvl1pPr>
            <a:lvl2pPr marL="685800" marR="0" lvl="1" indent="-228600" fontAlgn="auto">
              <a:lnSpc>
                <a:spcPct val="120000"/>
              </a:lnSpc>
              <a:spcBef>
                <a:spcPts val="0"/>
              </a:spcBef>
              <a:spcAft>
                <a:spcPts val="600"/>
              </a:spcAft>
              <a:buFont typeface="Arial" panose="020B0604020202020204" pitchFamily="34" charset="0"/>
              <a:buChar char="●"/>
              <a:tabLst>
                <a:tab pos="1609725" algn="l"/>
              </a:tabLst>
              <a:defRPr kumimoji="0" sz="1600" b="0" i="0" u="none" strike="noStrike" cap="none" spc="150" normalizeH="0" baseline="0">
                <a:solidFill>
                  <a:schemeClr val="tx1">
                    <a:lumMod val="50000"/>
                    <a:lumOff val="50000"/>
                  </a:schemeClr>
                </a:solidFill>
                <a:uFillTx/>
                <a:latin typeface="+mn-ea"/>
                <a:ea typeface="+mn-ea"/>
              </a:defRPr>
            </a:lvl2pPr>
            <a:lvl3pPr marL="1143000" marR="0" lvl="2" indent="-228600" fontAlgn="auto">
              <a:lnSpc>
                <a:spcPct val="120000"/>
              </a:lnSpc>
              <a:spcBef>
                <a:spcPts val="0"/>
              </a:spcBef>
              <a:spcAft>
                <a:spcPts val="600"/>
              </a:spcAft>
              <a:buFont typeface="Arial" panose="020B0604020202020204" pitchFamily="34" charset="0"/>
              <a:buChar char="●"/>
              <a:defRPr kumimoji="0" sz="1600" b="0" i="0" u="none" strike="noStrike" cap="none" spc="150" normalizeH="0" baseline="0">
                <a:solidFill>
                  <a:schemeClr val="tx1">
                    <a:lumMod val="50000"/>
                    <a:lumOff val="50000"/>
                  </a:schemeClr>
                </a:solidFill>
                <a:uFillTx/>
                <a:latin typeface="+mn-ea"/>
                <a:ea typeface="+mn-ea"/>
              </a:defRPr>
            </a:lvl3pPr>
            <a:lvl4pPr marL="1600200" marR="0" lvl="3" indent="-228600" fontAlgn="auto">
              <a:lnSpc>
                <a:spcPct val="120000"/>
              </a:lnSpc>
              <a:spcBef>
                <a:spcPts val="0"/>
              </a:spcBef>
              <a:spcAft>
                <a:spcPts val="300"/>
              </a:spcAft>
              <a:buFont typeface="Wingdings" panose="05000000000000000000" charset="0"/>
              <a:buChar char=""/>
              <a:defRPr kumimoji="0" sz="1400" b="0" i="0" u="none" strike="noStrike" cap="none" spc="150" normalizeH="0" baseline="0">
                <a:solidFill>
                  <a:schemeClr val="tx1">
                    <a:lumMod val="50000"/>
                    <a:lumOff val="50000"/>
                  </a:schemeClr>
                </a:solidFill>
                <a:uFillTx/>
                <a:latin typeface="+mn-ea"/>
                <a:ea typeface="+mn-ea"/>
              </a:defRPr>
            </a:lvl4pPr>
            <a:lvl5pPr marL="2057400" marR="0" lvl="4" indent="-228600" fontAlgn="auto">
              <a:lnSpc>
                <a:spcPct val="120000"/>
              </a:lnSpc>
              <a:spcBef>
                <a:spcPts val="0"/>
              </a:spcBef>
              <a:spcAft>
                <a:spcPts val="300"/>
              </a:spcAft>
              <a:buFont typeface="Arial" panose="020B0604020202020204" pitchFamily="34" charset="0"/>
              <a:buChar char="•"/>
              <a:defRPr kumimoji="0" sz="1400" b="0" i="0" u="none" strike="noStrike" cap="none" spc="150" normalizeH="0" baseline="0">
                <a:solidFill>
                  <a:schemeClr val="tx1">
                    <a:lumMod val="50000"/>
                    <a:lumOff val="50000"/>
                  </a:schemeClr>
                </a:solidFill>
                <a:uFillTx/>
                <a:latin typeface="+mn-ea"/>
                <a:ea typeface="+mn-ea"/>
              </a:defRPr>
            </a:lvl5pPr>
            <a:lvl6pPr indent="0">
              <a:lnSpc>
                <a:spcPct val="90000"/>
              </a:lnSpc>
              <a:spcBef>
                <a:spcPts val="500"/>
              </a:spcBef>
              <a:buFont typeface="Arial" panose="020B0604020202020204" pitchFamily="34" charset="0"/>
              <a:buNone/>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spcBef>
                <a:spcPts val="1200"/>
              </a:spcBef>
              <a:spcAft>
                <a:spcPts val="0"/>
              </a:spcAft>
              <a:buClr>
                <a:srgbClr val="116CEE"/>
              </a:buClr>
            </a:pPr>
            <a:r>
              <a:rPr dirty="0">
                <a:sym typeface="+mn-ea"/>
              </a:rPr>
              <a:t>单击此处编辑母版文本样式</a:t>
            </a:r>
            <a:endParaRPr dirty="0">
              <a:sym typeface="+mn-ea"/>
            </a:endParaRPr>
          </a:p>
          <a:p>
            <a:pPr lvl="1">
              <a:spcBef>
                <a:spcPts val="1200"/>
              </a:spcBef>
              <a:spcAft>
                <a:spcPts val="0"/>
              </a:spcAft>
              <a:buClr>
                <a:srgbClr val="116CEE"/>
              </a:buClr>
            </a:pPr>
            <a:r>
              <a:rPr dirty="0" err="1">
                <a:sym typeface="+mn-ea"/>
              </a:rPr>
              <a:t>第二级</a:t>
            </a:r>
            <a:endParaRPr dirty="0">
              <a:sym typeface="+mn-ea"/>
            </a:endParaRPr>
          </a:p>
          <a:p>
            <a:pPr lvl="2">
              <a:spcBef>
                <a:spcPts val="1200"/>
              </a:spcBef>
              <a:spcAft>
                <a:spcPts val="0"/>
              </a:spcAft>
              <a:buClr>
                <a:srgbClr val="116CEE"/>
              </a:buClr>
            </a:pPr>
            <a:r>
              <a:rPr dirty="0" err="1">
                <a:sym typeface="+mn-ea"/>
              </a:rPr>
              <a:t>第三级</a:t>
            </a:r>
            <a:endParaRPr dirty="0">
              <a:sym typeface="+mn-ea"/>
            </a:endParaRPr>
          </a:p>
          <a:p>
            <a:pPr lvl="3">
              <a:spcBef>
                <a:spcPts val="1200"/>
              </a:spcBef>
              <a:spcAft>
                <a:spcPts val="0"/>
              </a:spcAft>
              <a:buClr>
                <a:srgbClr val="116CEE"/>
              </a:buClr>
            </a:pPr>
            <a:r>
              <a:rPr dirty="0" err="1">
                <a:sym typeface="+mn-ea"/>
              </a:rPr>
              <a:t>第四级</a:t>
            </a:r>
            <a:endParaRPr dirty="0">
              <a:sym typeface="+mn-ea"/>
            </a:endParaRPr>
          </a:p>
          <a:p>
            <a:pPr lvl="4">
              <a:spcBef>
                <a:spcPts val="1200"/>
              </a:spcBef>
              <a:spcAft>
                <a:spcPts val="0"/>
              </a:spcAft>
              <a:buClr>
                <a:srgbClr val="116CEE"/>
              </a:buClr>
            </a:pPr>
            <a:r>
              <a:rPr dirty="0" err="1">
                <a:sym typeface="+mn-ea"/>
              </a:rPr>
              <a:t>第五级</a:t>
            </a:r>
            <a:endParaRPr dirty="0">
              <a:sym typeface="+mn-ea"/>
            </a:endParaRPr>
          </a:p>
        </p:txBody>
      </p:sp>
      <p:sp>
        <p:nvSpPr>
          <p:cNvPr id="7" name="标题"/>
          <p:cNvSpPr txBox="1">
            <a:spLocks noGrp="1"/>
          </p:cNvSpPr>
          <p:nvPr>
            <p:ph type="title" idx="2"/>
            <p:custDataLst>
              <p:tags r:id="rId3"/>
            </p:custDataLst>
          </p:nvPr>
        </p:nvSpPr>
        <p:spPr>
          <a:xfrm>
            <a:off x="611400" y="608400"/>
            <a:ext cx="10969200" cy="705600"/>
          </a:xfrm>
          <a:prstGeom prst="rect">
            <a:avLst/>
          </a:prstGeom>
          <a:noFill/>
          <a:ln>
            <a:noFill/>
            <a:prstDash val="sysDash"/>
          </a:ln>
        </p:spPr>
        <p:txBody>
          <a:bodyPr wrap="square" rtlCol="0">
            <a:normAutofit/>
          </a:bodyPr>
          <a:lstStyle>
            <a:lvl1pPr marL="0" marR="0" algn="l" defTabSz="914400" rtl="0" eaLnBrk="1" fontAlgn="auto" latinLnBrk="0" hangingPunct="1">
              <a:lnSpc>
                <a:spcPct val="100000"/>
              </a:lnSpc>
              <a:buClrTx/>
              <a:buSzTx/>
              <a:buFontTx/>
              <a:buNone/>
              <a:defRPr kumimoji="0" lang="zh-CN" altLang="en-US" sz="3600" b="1" i="0" u="none" strike="noStrike" kern="1200" cap="none" spc="300" normalizeH="0" baseline="0" noProof="1" dirty="0">
                <a:ln>
                  <a:noFill/>
                  <a:prstDash val="sysDot"/>
                </a:ln>
                <a:solidFill>
                  <a:schemeClr val="accent1"/>
                </a:solidFill>
                <a:latin typeface="+mj-ea"/>
                <a:ea typeface="+mj-ea"/>
                <a:cs typeface="+mj-lt"/>
              </a:defRPr>
            </a:lvl1pPr>
          </a:lstStyle>
          <a:p>
            <a:pPr lvl="0"/>
            <a:r>
              <a:rPr dirty="0">
                <a:sym typeface="+mn-ea"/>
              </a:rPr>
              <a:t>单击此处编辑母版标题样式</a:t>
            </a:r>
            <a:endParaRPr dirty="0">
              <a:sym typeface="+mn-ea"/>
            </a:endParaRPr>
          </a:p>
        </p:txBody>
      </p:sp>
      <p:sp>
        <p:nvSpPr>
          <p:cNvPr id="4" name="日期占位符 3"/>
          <p:cNvSpPr>
            <a:spLocks noGrp="1"/>
          </p:cNvSpPr>
          <p:nvPr>
            <p:ph type="dt" sz="half" idx="10"/>
            <p:custDataLst>
              <p:tags r:id="rId4"/>
            </p:custDataLst>
          </p:nvPr>
        </p:nvSpPr>
        <p:spPr>
          <a:xfrm>
            <a:off x="838200" y="6356350"/>
            <a:ext cx="2743200" cy="365125"/>
          </a:xfrm>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custDataLst>
              <p:tags r:id="rId6"/>
            </p:custDataLst>
          </p:nvPr>
        </p:nvSpPr>
        <p:spPr>
          <a:xfrm>
            <a:off x="8610600" y="6356350"/>
            <a:ext cx="2743200" cy="365125"/>
          </a:xfrm>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showMasterSp="0" userDrawn="1">
  <p:cSld name="目录">
    <p:spTree>
      <p:nvGrpSpPr>
        <p:cNvPr id="1" name=""/>
        <p:cNvGrpSpPr/>
        <p:nvPr/>
      </p:nvGrpSpPr>
      <p:grpSpPr>
        <a:xfrm>
          <a:off x="0" y="0"/>
          <a:ext cx="0" cy="0"/>
          <a:chOff x="0" y="0"/>
          <a:chExt cx="0" cy="0"/>
        </a:xfrm>
      </p:grpSpPr>
      <p:sp>
        <p:nvSpPr>
          <p:cNvPr id="7" name="标题"/>
          <p:cNvSpPr txBox="1">
            <a:spLocks noGrp="1"/>
          </p:cNvSpPr>
          <p:nvPr>
            <p:ph type="title" idx="2" hasCustomPrompt="1"/>
            <p:custDataLst>
              <p:tags r:id="rId2"/>
            </p:custDataLst>
          </p:nvPr>
        </p:nvSpPr>
        <p:spPr>
          <a:xfrm>
            <a:off x="4288157" y="2769870"/>
            <a:ext cx="3615688" cy="1089660"/>
          </a:xfrm>
          <a:prstGeom prst="rect">
            <a:avLst/>
          </a:prstGeom>
          <a:noFill/>
        </p:spPr>
        <p:txBody>
          <a:bodyPr vert="horz" wrap="square" lIns="91440" tIns="45720" rIns="91440" bIns="45720" rtlCol="0" anchor="b" anchorCtr="0">
            <a:normAutofit/>
          </a:bodyPr>
          <a:lstStyle>
            <a:lvl1pPr marL="0" marR="0" lvl="0" algn="ctr" defTabSz="914400" rtl="0" eaLnBrk="1" fontAlgn="auto" latinLnBrk="0" hangingPunct="1">
              <a:lnSpc>
                <a:spcPct val="110000"/>
              </a:lnSpc>
              <a:buClrTx/>
              <a:buSzTx/>
              <a:buFontTx/>
              <a:buNone/>
              <a:defRPr kumimoji="0" lang="zh-CN" altLang="en-US" sz="6000" b="0" i="0" u="none" strike="noStrike" kern="1200" cap="none" spc="0" normalizeH="0" baseline="0" noProof="1" dirty="0">
                <a:solidFill>
                  <a:schemeClr val="tx1"/>
                </a:solidFill>
                <a:latin typeface="+mj-ea"/>
                <a:ea typeface="+mj-ea"/>
                <a:cs typeface="MiSans" panose="00000500000000000000" charset="-122"/>
                <a:sym typeface="+mn-ea"/>
              </a:defRPr>
            </a:lvl1pPr>
          </a:lstStyle>
          <a:p>
            <a:pPr lvl="0" algn="ctr">
              <a:lnSpc>
                <a:spcPct val="110000"/>
              </a:lnSpc>
              <a:buClrTx/>
              <a:buSzTx/>
              <a:buFontTx/>
            </a:pPr>
            <a:r>
              <a:rPr dirty="0">
                <a:sym typeface="+mn-ea"/>
              </a:rPr>
              <a:t>编辑标题</a:t>
            </a:r>
            <a:endParaRPr dirty="0">
              <a:sym typeface="+mn-ea"/>
            </a:endParaRPr>
          </a:p>
        </p:txBody>
      </p:sp>
      <p:sp>
        <p:nvSpPr>
          <p:cNvPr id="3" name="日期占位符 2"/>
          <p:cNvSpPr>
            <a:spLocks noGrp="1"/>
          </p:cNvSpPr>
          <p:nvPr>
            <p:ph type="dt" sz="half" idx="10"/>
            <p:custDataLst>
              <p:tags r:id="rId3"/>
            </p:custDataLst>
          </p:nvPr>
        </p:nvSpPr>
        <p:spPr>
          <a:xfrm>
            <a:off x="838200" y="6356350"/>
            <a:ext cx="2743200" cy="365125"/>
          </a:xfrm>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custDataLst>
              <p:tags r:id="rId5"/>
            </p:custDataLst>
          </p:nvPr>
        </p:nvSpPr>
        <p:spPr>
          <a:xfrm>
            <a:off x="8610600" y="6356350"/>
            <a:ext cx="2743200" cy="365125"/>
          </a:xfrm>
        </p:spPr>
        <p:txBody>
          <a:bodyPr/>
          <a:lstStyle/>
          <a:p>
            <a:fld id="{565CE74E-AB26-4998-AD42-012C4C1AD076}" type="slidenum">
              <a:rPr lang="zh-CN" altLang="en-US" smtClean="0"/>
            </a:fld>
            <a:endParaRPr lang="zh-CN" altLang="en-US"/>
          </a:p>
        </p:txBody>
      </p:sp>
      <p:sp>
        <p:nvSpPr>
          <p:cNvPr id="2" name="圆: 空心 1"/>
          <p:cNvSpPr/>
          <p:nvPr userDrawn="1">
            <p:custDataLst>
              <p:tags r:id="rId6"/>
            </p:custDataLst>
          </p:nvPr>
        </p:nvSpPr>
        <p:spPr>
          <a:xfrm>
            <a:off x="3363180" y="783273"/>
            <a:ext cx="5392615" cy="5392615"/>
          </a:xfrm>
          <a:prstGeom prst="donut">
            <a:avLst>
              <a:gd name="adj" fmla="val 19617"/>
            </a:avLst>
          </a:prstGeom>
          <a:gradFill flip="none" rotWithShape="1">
            <a:gsLst>
              <a:gs pos="27000">
                <a:schemeClr val="bg1">
                  <a:alpha val="0"/>
                </a:schemeClr>
              </a:gs>
              <a:gs pos="100000">
                <a:schemeClr val="accent1"/>
              </a:gs>
            </a:gsLst>
            <a:lin ang="16200000" scaled="1"/>
            <a:tileRect/>
          </a:gradFill>
          <a:ln>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iSans" panose="00000500000000000000" charset="-122"/>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标题和两栏">
    <p:spTree>
      <p:nvGrpSpPr>
        <p:cNvPr id="1" name=""/>
        <p:cNvGrpSpPr/>
        <p:nvPr/>
      </p:nvGrpSpPr>
      <p:grpSpPr>
        <a:xfrm>
          <a:off x="0" y="0"/>
          <a:ext cx="0" cy="0"/>
          <a:chOff x="0" y="0"/>
          <a:chExt cx="0" cy="0"/>
        </a:xfrm>
      </p:grpSpPr>
      <p:sp>
        <p:nvSpPr>
          <p:cNvPr id="10" name="正文"/>
          <p:cNvSpPr txBox="1">
            <a:spLocks noGrp="1"/>
          </p:cNvSpPr>
          <p:nvPr>
            <p:ph idx="4"/>
            <p:custDataLst>
              <p:tags r:id="rId2"/>
            </p:custDataLst>
          </p:nvPr>
        </p:nvSpPr>
        <p:spPr>
          <a:xfrm>
            <a:off x="6400805" y="1490357"/>
            <a:ext cx="5176800" cy="4759236"/>
          </a:xfrm>
          <a:prstGeom prst="rect">
            <a:avLst/>
          </a:prstGeom>
          <a:ln>
            <a:noFill/>
            <a:prstDash val="sysDash"/>
          </a:ln>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ClrTx/>
              <a:buSzTx/>
              <a:buFont typeface="Arial" panose="020B0604020202020204" pitchFamily="34" charset="0"/>
              <a:buChar char="●"/>
              <a:defRPr kumimoji="0" lang="zh-CN" altLang="en-US" sz="1800" b="0" i="0" u="none" strike="noStrike" kern="1200" cap="none" spc="150" normalizeH="0" baseline="0" noProof="1" dirty="0">
                <a:ln>
                  <a:noFill/>
                  <a:prstDash val="sysDot"/>
                </a:ln>
                <a:solidFill>
                  <a:schemeClr val="tx1">
                    <a:lumMod val="75000"/>
                    <a:lumOff val="25000"/>
                  </a:schemeClr>
                </a:solidFill>
                <a:uFillTx/>
                <a:latin typeface="MiSans" panose="00000500000000000000" charset="-122"/>
                <a:ea typeface="MiSans" panose="00000500000000000000" charset="-122"/>
                <a:cs typeface="MiSans" panose="00000500000000000000" charset="-122"/>
                <a:sym typeface="+mn-ea"/>
              </a:defRPr>
            </a:lvl1pPr>
            <a:lvl2pPr marL="685800" marR="0" lvl="1" indent="-228600" fontAlgn="auto">
              <a:lnSpc>
                <a:spcPct val="120000"/>
              </a:lnSpc>
              <a:spcBef>
                <a:spcPts val="0"/>
              </a:spcBef>
              <a:spcAft>
                <a:spcPts val="600"/>
              </a:spcAft>
              <a:buFont typeface="Arial" panose="020B0604020202020204" pitchFamily="34" charset="0"/>
              <a:buChar char="●"/>
              <a:tabLst>
                <a:tab pos="1609725" algn="l"/>
              </a:tabLst>
              <a:defRPr kumimoji="0" sz="1600" b="0" i="0" u="none" strike="noStrike" cap="none" spc="150" normalizeH="0" baseline="0">
                <a:solidFill>
                  <a:schemeClr val="tx1">
                    <a:lumMod val="50000"/>
                    <a:lumOff val="50000"/>
                  </a:schemeClr>
                </a:solidFill>
                <a:uFillTx/>
                <a:latin typeface="+mn-ea"/>
                <a:ea typeface="+mn-ea"/>
              </a:defRPr>
            </a:lvl2pPr>
            <a:lvl3pPr marL="1143000" marR="0" lvl="2" indent="-228600" fontAlgn="auto">
              <a:lnSpc>
                <a:spcPct val="120000"/>
              </a:lnSpc>
              <a:spcBef>
                <a:spcPts val="0"/>
              </a:spcBef>
              <a:spcAft>
                <a:spcPts val="600"/>
              </a:spcAft>
              <a:buFont typeface="Arial" panose="020B0604020202020204" pitchFamily="34" charset="0"/>
              <a:buChar char="●"/>
              <a:defRPr kumimoji="0" sz="1600" b="0" i="0" u="none" strike="noStrike" cap="none" spc="150" normalizeH="0" baseline="0">
                <a:solidFill>
                  <a:schemeClr val="tx1">
                    <a:lumMod val="50000"/>
                    <a:lumOff val="50000"/>
                  </a:schemeClr>
                </a:solidFill>
                <a:uFillTx/>
                <a:latin typeface="+mn-ea"/>
                <a:ea typeface="+mn-ea"/>
              </a:defRPr>
            </a:lvl3pPr>
            <a:lvl4pPr marL="1600200" marR="0" lvl="3" indent="-228600" fontAlgn="auto">
              <a:lnSpc>
                <a:spcPct val="120000"/>
              </a:lnSpc>
              <a:spcBef>
                <a:spcPts val="0"/>
              </a:spcBef>
              <a:spcAft>
                <a:spcPts val="300"/>
              </a:spcAft>
              <a:buFont typeface="Wingdings" panose="05000000000000000000" charset="0"/>
              <a:buChar char=""/>
              <a:defRPr kumimoji="0" sz="1400" b="0" i="0" u="none" strike="noStrike" cap="none" spc="150" normalizeH="0" baseline="0">
                <a:solidFill>
                  <a:schemeClr val="tx1">
                    <a:lumMod val="50000"/>
                    <a:lumOff val="50000"/>
                  </a:schemeClr>
                </a:solidFill>
                <a:uFillTx/>
                <a:latin typeface="+mn-ea"/>
                <a:ea typeface="+mn-ea"/>
              </a:defRPr>
            </a:lvl4pPr>
            <a:lvl5pPr marL="2057400" marR="0" lvl="4" indent="-228600" fontAlgn="auto">
              <a:lnSpc>
                <a:spcPct val="120000"/>
              </a:lnSpc>
              <a:spcBef>
                <a:spcPts val="0"/>
              </a:spcBef>
              <a:spcAft>
                <a:spcPts val="300"/>
              </a:spcAft>
              <a:buFont typeface="Arial" panose="020B0604020202020204" pitchFamily="34" charset="0"/>
              <a:buChar char="•"/>
              <a:defRPr kumimoji="0" sz="1400" b="0" i="0" u="none" strike="noStrike" cap="none" spc="150" normalizeH="0" baseline="0">
                <a:solidFill>
                  <a:schemeClr val="tx1">
                    <a:lumMod val="50000"/>
                    <a:lumOff val="50000"/>
                  </a:schemeClr>
                </a:solidFill>
                <a:uFillTx/>
                <a:latin typeface="+mn-ea"/>
                <a:ea typeface="+mn-ea"/>
              </a:defRPr>
            </a:lvl5pPr>
            <a:lvl6pPr indent="0">
              <a:lnSpc>
                <a:spcPct val="90000"/>
              </a:lnSpc>
              <a:spcBef>
                <a:spcPts val="500"/>
              </a:spcBef>
              <a:buFont typeface="Arial" panose="020B0604020202020204" pitchFamily="34" charset="0"/>
              <a:buNone/>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dirty="0">
                <a:sym typeface="+mn-ea"/>
              </a:rPr>
              <a:t>单击此处编辑母版文本样式</a:t>
            </a:r>
            <a:endParaRPr dirty="0">
              <a:sym typeface="+mn-ea"/>
            </a:endParaRPr>
          </a:p>
          <a:p>
            <a:pPr lvl="1"/>
            <a:r>
              <a:rPr dirty="0" err="1">
                <a:sym typeface="+mn-ea"/>
              </a:rPr>
              <a:t>第二级</a:t>
            </a:r>
            <a:endParaRPr dirty="0">
              <a:sym typeface="+mn-ea"/>
            </a:endParaRPr>
          </a:p>
          <a:p>
            <a:pPr lvl="2"/>
            <a:r>
              <a:rPr dirty="0" err="1">
                <a:sym typeface="+mn-ea"/>
              </a:rPr>
              <a:t>第三级</a:t>
            </a:r>
            <a:endParaRPr dirty="0">
              <a:sym typeface="+mn-ea"/>
            </a:endParaRPr>
          </a:p>
          <a:p>
            <a:pPr lvl="3"/>
            <a:r>
              <a:rPr dirty="0" err="1">
                <a:sym typeface="+mn-ea"/>
              </a:rPr>
              <a:t>第四级</a:t>
            </a:r>
            <a:endParaRPr dirty="0">
              <a:sym typeface="+mn-ea"/>
            </a:endParaRPr>
          </a:p>
          <a:p>
            <a:pPr lvl="4"/>
            <a:r>
              <a:rPr dirty="0" err="1">
                <a:sym typeface="+mn-ea"/>
              </a:rPr>
              <a:t>第五级</a:t>
            </a:r>
            <a:endParaRPr dirty="0">
              <a:sym typeface="+mn-ea"/>
            </a:endParaRPr>
          </a:p>
        </p:txBody>
      </p:sp>
      <p:sp>
        <p:nvSpPr>
          <p:cNvPr id="9" name="正文"/>
          <p:cNvSpPr txBox="1">
            <a:spLocks noGrp="1"/>
          </p:cNvSpPr>
          <p:nvPr>
            <p:ph idx="3"/>
            <p:custDataLst>
              <p:tags r:id="rId3"/>
            </p:custDataLst>
          </p:nvPr>
        </p:nvSpPr>
        <p:spPr>
          <a:xfrm>
            <a:off x="608400" y="1490357"/>
            <a:ext cx="5176800" cy="4759236"/>
          </a:xfrm>
          <a:prstGeom prst="rect">
            <a:avLst/>
          </a:prstGeom>
          <a:ln>
            <a:noFill/>
            <a:prstDash val="sysDash"/>
          </a:ln>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ClrTx/>
              <a:buSzTx/>
              <a:buFont typeface="Arial" panose="020B0604020202020204" pitchFamily="34" charset="0"/>
              <a:buChar char="●"/>
              <a:defRPr kumimoji="0" lang="zh-CN" altLang="en-US" sz="1800" b="0" i="0" u="none" strike="noStrike" kern="1200" cap="none" spc="150" normalizeH="0" baseline="0" noProof="1" dirty="0">
                <a:ln>
                  <a:noFill/>
                  <a:prstDash val="sysDot"/>
                </a:ln>
                <a:solidFill>
                  <a:schemeClr val="tx1">
                    <a:lumMod val="75000"/>
                    <a:lumOff val="25000"/>
                  </a:schemeClr>
                </a:solidFill>
                <a:uFillTx/>
                <a:latin typeface="MiSans" panose="00000500000000000000" charset="-122"/>
                <a:ea typeface="MiSans" panose="00000500000000000000" charset="-122"/>
                <a:cs typeface="MiSans" panose="00000500000000000000" charset="-122"/>
                <a:sym typeface="+mn-ea"/>
              </a:defRPr>
            </a:lvl1pPr>
            <a:lvl2pPr marL="685800" marR="0" lvl="1" indent="-228600" fontAlgn="auto">
              <a:lnSpc>
                <a:spcPct val="120000"/>
              </a:lnSpc>
              <a:spcBef>
                <a:spcPts val="0"/>
              </a:spcBef>
              <a:spcAft>
                <a:spcPts val="600"/>
              </a:spcAft>
              <a:buFont typeface="Arial" panose="020B0604020202020204" pitchFamily="34" charset="0"/>
              <a:buChar char="●"/>
              <a:tabLst>
                <a:tab pos="1609725" algn="l"/>
              </a:tabLst>
              <a:defRPr kumimoji="0" sz="1600" b="0" i="0" u="none" strike="noStrike" cap="none" spc="150" normalizeH="0" baseline="0">
                <a:solidFill>
                  <a:schemeClr val="tx1">
                    <a:lumMod val="50000"/>
                    <a:lumOff val="50000"/>
                  </a:schemeClr>
                </a:solidFill>
                <a:uFillTx/>
                <a:latin typeface="+mn-ea"/>
                <a:ea typeface="+mn-ea"/>
              </a:defRPr>
            </a:lvl2pPr>
            <a:lvl3pPr marL="1143000" marR="0" lvl="2" indent="-228600" fontAlgn="auto">
              <a:lnSpc>
                <a:spcPct val="120000"/>
              </a:lnSpc>
              <a:spcBef>
                <a:spcPts val="0"/>
              </a:spcBef>
              <a:spcAft>
                <a:spcPts val="600"/>
              </a:spcAft>
              <a:buFont typeface="Arial" panose="020B0604020202020204" pitchFamily="34" charset="0"/>
              <a:buChar char="●"/>
              <a:defRPr kumimoji="0" sz="1600" b="0" i="0" u="none" strike="noStrike" cap="none" spc="150" normalizeH="0" baseline="0">
                <a:solidFill>
                  <a:schemeClr val="tx1">
                    <a:lumMod val="50000"/>
                    <a:lumOff val="50000"/>
                  </a:schemeClr>
                </a:solidFill>
                <a:uFillTx/>
                <a:latin typeface="+mn-ea"/>
                <a:ea typeface="+mn-ea"/>
              </a:defRPr>
            </a:lvl3pPr>
            <a:lvl4pPr marL="1600200" marR="0" lvl="3" indent="-228600" fontAlgn="auto">
              <a:lnSpc>
                <a:spcPct val="120000"/>
              </a:lnSpc>
              <a:spcBef>
                <a:spcPts val="0"/>
              </a:spcBef>
              <a:spcAft>
                <a:spcPts val="300"/>
              </a:spcAft>
              <a:buFont typeface="Wingdings" panose="05000000000000000000" charset="0"/>
              <a:buChar char=""/>
              <a:defRPr kumimoji="0" sz="1400" b="0" i="0" u="none" strike="noStrike" cap="none" spc="150" normalizeH="0" baseline="0">
                <a:solidFill>
                  <a:schemeClr val="tx1">
                    <a:lumMod val="50000"/>
                    <a:lumOff val="50000"/>
                  </a:schemeClr>
                </a:solidFill>
                <a:uFillTx/>
                <a:latin typeface="+mn-ea"/>
                <a:ea typeface="+mn-ea"/>
              </a:defRPr>
            </a:lvl4pPr>
            <a:lvl5pPr marL="2057400" marR="0" lvl="4" indent="-228600" fontAlgn="auto">
              <a:lnSpc>
                <a:spcPct val="120000"/>
              </a:lnSpc>
              <a:spcBef>
                <a:spcPts val="0"/>
              </a:spcBef>
              <a:spcAft>
                <a:spcPts val="300"/>
              </a:spcAft>
              <a:buFont typeface="Arial" panose="020B0604020202020204" pitchFamily="34" charset="0"/>
              <a:buChar char="•"/>
              <a:defRPr kumimoji="0" sz="1400" b="0" i="0" u="none" strike="noStrike" cap="none" spc="150" normalizeH="0" baseline="0">
                <a:solidFill>
                  <a:schemeClr val="tx1">
                    <a:lumMod val="50000"/>
                    <a:lumOff val="50000"/>
                  </a:schemeClr>
                </a:solidFill>
                <a:uFillTx/>
                <a:latin typeface="+mn-ea"/>
                <a:ea typeface="+mn-ea"/>
              </a:defRPr>
            </a:lvl5pPr>
            <a:lvl6pPr indent="0">
              <a:lnSpc>
                <a:spcPct val="90000"/>
              </a:lnSpc>
              <a:spcBef>
                <a:spcPts val="500"/>
              </a:spcBef>
              <a:buFont typeface="Arial" panose="020B0604020202020204" pitchFamily="34" charset="0"/>
              <a:buNone/>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dirty="0">
                <a:sym typeface="+mn-ea"/>
              </a:rPr>
              <a:t>单击此处编辑母版文本样式</a:t>
            </a:r>
            <a:endParaRPr dirty="0">
              <a:sym typeface="+mn-ea"/>
            </a:endParaRPr>
          </a:p>
          <a:p>
            <a:pPr lvl="1"/>
            <a:r>
              <a:rPr dirty="0" err="1">
                <a:sym typeface="+mn-ea"/>
              </a:rPr>
              <a:t>第二级</a:t>
            </a:r>
            <a:endParaRPr dirty="0">
              <a:sym typeface="+mn-ea"/>
            </a:endParaRPr>
          </a:p>
          <a:p>
            <a:pPr lvl="2"/>
            <a:r>
              <a:rPr dirty="0" err="1">
                <a:sym typeface="+mn-ea"/>
              </a:rPr>
              <a:t>第三级</a:t>
            </a:r>
            <a:endParaRPr dirty="0">
              <a:sym typeface="+mn-ea"/>
            </a:endParaRPr>
          </a:p>
          <a:p>
            <a:pPr lvl="3"/>
            <a:r>
              <a:rPr dirty="0" err="1">
                <a:sym typeface="+mn-ea"/>
              </a:rPr>
              <a:t>第四级</a:t>
            </a:r>
            <a:endParaRPr dirty="0">
              <a:sym typeface="+mn-ea"/>
            </a:endParaRPr>
          </a:p>
          <a:p>
            <a:pPr lvl="4"/>
            <a:r>
              <a:rPr dirty="0" err="1">
                <a:sym typeface="+mn-ea"/>
              </a:rPr>
              <a:t>第五级</a:t>
            </a:r>
            <a:endParaRPr dirty="0">
              <a:sym typeface="+mn-ea"/>
            </a:endParaRPr>
          </a:p>
        </p:txBody>
      </p:sp>
      <p:sp>
        <p:nvSpPr>
          <p:cNvPr id="8" name="标题"/>
          <p:cNvSpPr txBox="1">
            <a:spLocks noGrp="1"/>
          </p:cNvSpPr>
          <p:nvPr>
            <p:ph type="title" idx="2"/>
            <p:custDataLst>
              <p:tags r:id="rId4"/>
            </p:custDataLst>
          </p:nvPr>
        </p:nvSpPr>
        <p:spPr>
          <a:xfrm>
            <a:off x="611400" y="608400"/>
            <a:ext cx="10969200" cy="705600"/>
          </a:xfrm>
          <a:prstGeom prst="rect">
            <a:avLst/>
          </a:prstGeom>
          <a:noFill/>
          <a:ln>
            <a:noFill/>
            <a:prstDash val="sysDash"/>
          </a:ln>
        </p:spPr>
        <p:txBody>
          <a:bodyPr wrap="square" rtlCol="0">
            <a:normAutofit/>
          </a:bodyPr>
          <a:lstStyle>
            <a:lvl1pPr marL="0" marR="0" algn="l" defTabSz="914400" rtl="0" eaLnBrk="1" fontAlgn="auto" latinLnBrk="0" hangingPunct="1">
              <a:lnSpc>
                <a:spcPct val="100000"/>
              </a:lnSpc>
              <a:buClrTx/>
              <a:buSzTx/>
              <a:buFontTx/>
              <a:buNone/>
              <a:defRPr kumimoji="0" lang="zh-CN" altLang="en-US" sz="3600" b="0" i="0" u="none" strike="noStrike" kern="1200" cap="none" spc="300" normalizeH="0" baseline="0" noProof="1" dirty="0">
                <a:ln>
                  <a:noFill/>
                  <a:prstDash val="sysDot"/>
                </a:ln>
                <a:solidFill>
                  <a:schemeClr val="accent1"/>
                </a:solidFill>
                <a:latin typeface="+mj-ea"/>
                <a:ea typeface="+mj-ea"/>
                <a:cs typeface="+mj-lt"/>
              </a:defRPr>
            </a:lvl1pPr>
          </a:lstStyle>
          <a:p>
            <a:pPr lvl="0"/>
            <a:r>
              <a:rPr dirty="0">
                <a:sym typeface="+mn-ea"/>
              </a:rPr>
              <a:t>单击此处编辑母版标题样式</a:t>
            </a:r>
            <a:endParaRPr dirty="0">
              <a:sym typeface="+mn-ea"/>
            </a:endParaRPr>
          </a:p>
        </p:txBody>
      </p:sp>
      <p:sp>
        <p:nvSpPr>
          <p:cNvPr id="5" name="日期占位符 4"/>
          <p:cNvSpPr>
            <a:spLocks noGrp="1"/>
          </p:cNvSpPr>
          <p:nvPr>
            <p:ph type="dt" sz="half" idx="10"/>
            <p:custDataLst>
              <p:tags r:id="rId5"/>
            </p:custDataLst>
          </p:nvPr>
        </p:nvSpPr>
        <p:spPr>
          <a:xfrm>
            <a:off x="838200" y="6356350"/>
            <a:ext cx="2743200" cy="365125"/>
          </a:xfrm>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a:xfrm>
            <a:off x="4038600" y="6356350"/>
            <a:ext cx="4114800" cy="365125"/>
          </a:xfrm>
        </p:spPr>
        <p:txBody>
          <a:bodyPr/>
          <a:lstStyle/>
          <a:p>
            <a:endParaRPr lang="zh-CN" altLang="en-US"/>
          </a:p>
        </p:txBody>
      </p:sp>
      <p:sp>
        <p:nvSpPr>
          <p:cNvPr id="7" name="灯片编号占位符 6"/>
          <p:cNvSpPr>
            <a:spLocks noGrp="1"/>
          </p:cNvSpPr>
          <p:nvPr>
            <p:ph type="sldNum" sz="quarter" idx="12"/>
            <p:custDataLst>
              <p:tags r:id="rId7"/>
            </p:custDataLst>
          </p:nvPr>
        </p:nvSpPr>
        <p:spPr>
          <a:xfrm>
            <a:off x="8610600" y="6356350"/>
            <a:ext cx="2743200" cy="365125"/>
          </a:xfrm>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标题和比较">
    <p:spTree>
      <p:nvGrpSpPr>
        <p:cNvPr id="1" name=""/>
        <p:cNvGrpSpPr/>
        <p:nvPr/>
      </p:nvGrpSpPr>
      <p:grpSpPr>
        <a:xfrm>
          <a:off x="0" y="0"/>
          <a:ext cx="0" cy="0"/>
          <a:chOff x="0" y="0"/>
          <a:chExt cx="0" cy="0"/>
        </a:xfrm>
      </p:grpSpPr>
      <p:sp>
        <p:nvSpPr>
          <p:cNvPr id="15" name="正文"/>
          <p:cNvSpPr txBox="1">
            <a:spLocks noGrp="1"/>
          </p:cNvSpPr>
          <p:nvPr>
            <p:ph idx="6"/>
            <p:custDataLst>
              <p:tags r:id="rId2"/>
            </p:custDataLst>
          </p:nvPr>
        </p:nvSpPr>
        <p:spPr>
          <a:xfrm>
            <a:off x="6235200" y="1854000"/>
            <a:ext cx="5342400" cy="4395600"/>
          </a:xfrm>
          <a:prstGeom prst="rect">
            <a:avLst/>
          </a:prstGeom>
          <a:ln>
            <a:noFill/>
            <a:prstDash val="sysDash"/>
          </a:ln>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ClrTx/>
              <a:buSzTx/>
              <a:buFont typeface="Arial" panose="020B0604020202020204" pitchFamily="34" charset="0"/>
              <a:buChar char="●"/>
              <a:defRPr kumimoji="0" lang="zh-CN" altLang="en-US" sz="1800" b="0" i="0" u="none" strike="noStrike" kern="1200" cap="none" spc="150" normalizeH="0" baseline="0" noProof="1" dirty="0">
                <a:ln>
                  <a:noFill/>
                  <a:prstDash val="sysDot"/>
                </a:ln>
                <a:solidFill>
                  <a:schemeClr val="tx1">
                    <a:lumMod val="75000"/>
                    <a:lumOff val="25000"/>
                  </a:schemeClr>
                </a:solidFill>
                <a:uFillTx/>
                <a:latin typeface="+mn-lt"/>
                <a:ea typeface="+mn-ea"/>
                <a:cs typeface="MiSans" panose="00000500000000000000" charset="-122"/>
                <a:sym typeface="+mn-ea"/>
              </a:defRPr>
            </a:lvl1pPr>
            <a:lvl2pPr marL="685800" marR="0" lvl="1" indent="-228600" fontAlgn="auto">
              <a:lnSpc>
                <a:spcPct val="120000"/>
              </a:lnSpc>
              <a:spcBef>
                <a:spcPts val="0"/>
              </a:spcBef>
              <a:spcAft>
                <a:spcPts val="600"/>
              </a:spcAft>
              <a:buFont typeface="Arial" panose="020B0604020202020204" pitchFamily="34" charset="0"/>
              <a:buChar char="●"/>
              <a:tabLst>
                <a:tab pos="1609725" algn="l"/>
              </a:tabLst>
              <a:defRPr kumimoji="0" sz="1600" b="0" i="0" u="none" strike="noStrike" cap="none" spc="150" normalizeH="0" baseline="0">
                <a:solidFill>
                  <a:schemeClr val="tx1">
                    <a:lumMod val="50000"/>
                    <a:lumOff val="50000"/>
                  </a:schemeClr>
                </a:solidFill>
                <a:uFillTx/>
                <a:latin typeface="+mn-lt"/>
                <a:ea typeface="+mn-ea"/>
              </a:defRPr>
            </a:lvl2pPr>
            <a:lvl3pPr marL="1143000" marR="0" lvl="2" indent="-228600" fontAlgn="auto">
              <a:lnSpc>
                <a:spcPct val="120000"/>
              </a:lnSpc>
              <a:spcBef>
                <a:spcPts val="0"/>
              </a:spcBef>
              <a:spcAft>
                <a:spcPts val="600"/>
              </a:spcAft>
              <a:buFont typeface="Arial" panose="020B0604020202020204" pitchFamily="34" charset="0"/>
              <a:buChar char="●"/>
              <a:defRPr kumimoji="0" sz="1600" b="0" i="0" u="none" strike="noStrike" cap="none" spc="150" normalizeH="0" baseline="0">
                <a:solidFill>
                  <a:schemeClr val="tx1">
                    <a:lumMod val="50000"/>
                    <a:lumOff val="50000"/>
                  </a:schemeClr>
                </a:solidFill>
                <a:uFillTx/>
                <a:latin typeface="+mn-lt"/>
                <a:ea typeface="+mn-ea"/>
              </a:defRPr>
            </a:lvl3pPr>
            <a:lvl4pPr marL="1600200" marR="0" lvl="3" indent="-228600" fontAlgn="auto">
              <a:lnSpc>
                <a:spcPct val="120000"/>
              </a:lnSpc>
              <a:spcBef>
                <a:spcPts val="0"/>
              </a:spcBef>
              <a:spcAft>
                <a:spcPts val="300"/>
              </a:spcAft>
              <a:buFont typeface="Wingdings" panose="05000000000000000000" charset="0"/>
              <a:buChar char=""/>
              <a:defRPr kumimoji="0" sz="1400" b="0" i="0" u="none" strike="noStrike" cap="none" spc="150" normalizeH="0" baseline="0">
                <a:solidFill>
                  <a:schemeClr val="tx1">
                    <a:lumMod val="50000"/>
                    <a:lumOff val="50000"/>
                  </a:schemeClr>
                </a:solidFill>
                <a:uFillTx/>
                <a:latin typeface="+mn-lt"/>
                <a:ea typeface="+mn-ea"/>
              </a:defRPr>
            </a:lvl4pPr>
            <a:lvl5pPr marL="2057400" marR="0" lvl="4" indent="-228600" fontAlgn="auto">
              <a:lnSpc>
                <a:spcPct val="120000"/>
              </a:lnSpc>
              <a:spcBef>
                <a:spcPts val="0"/>
              </a:spcBef>
              <a:spcAft>
                <a:spcPts val="300"/>
              </a:spcAft>
              <a:buFont typeface="Arial" panose="020B0604020202020204" pitchFamily="34" charset="0"/>
              <a:buChar char="•"/>
              <a:defRPr kumimoji="0" sz="1400" b="0" i="0" u="none" strike="noStrike" cap="none" spc="150" normalizeH="0" baseline="0">
                <a:solidFill>
                  <a:schemeClr val="tx1">
                    <a:lumMod val="50000"/>
                    <a:lumOff val="50000"/>
                  </a:schemeClr>
                </a:solidFill>
                <a:uFillTx/>
                <a:latin typeface="+mn-lt"/>
                <a:ea typeface="+mn-ea"/>
              </a:defRPr>
            </a:lvl5pPr>
            <a:lvl6pPr indent="0">
              <a:lnSpc>
                <a:spcPct val="90000"/>
              </a:lnSpc>
              <a:spcBef>
                <a:spcPts val="500"/>
              </a:spcBef>
              <a:buFont typeface="Arial" panose="020B0604020202020204" pitchFamily="34" charset="0"/>
              <a:buNone/>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dirty="0">
                <a:sym typeface="+mn-ea"/>
              </a:rPr>
              <a:t>单击此处编辑母版文本样式</a:t>
            </a:r>
            <a:endParaRPr dirty="0">
              <a:sym typeface="+mn-ea"/>
            </a:endParaRPr>
          </a:p>
          <a:p>
            <a:pPr lvl="1"/>
            <a:r>
              <a:rPr dirty="0" err="1">
                <a:sym typeface="+mn-ea"/>
              </a:rPr>
              <a:t>第二级</a:t>
            </a:r>
            <a:endParaRPr dirty="0">
              <a:sym typeface="+mn-ea"/>
            </a:endParaRPr>
          </a:p>
          <a:p>
            <a:pPr lvl="2"/>
            <a:r>
              <a:rPr dirty="0" err="1">
                <a:sym typeface="+mn-ea"/>
              </a:rPr>
              <a:t>第三级</a:t>
            </a:r>
            <a:endParaRPr dirty="0">
              <a:sym typeface="+mn-ea"/>
            </a:endParaRPr>
          </a:p>
          <a:p>
            <a:pPr lvl="3"/>
            <a:r>
              <a:rPr dirty="0" err="1">
                <a:sym typeface="+mn-ea"/>
              </a:rPr>
              <a:t>第四级</a:t>
            </a:r>
            <a:endParaRPr dirty="0">
              <a:sym typeface="+mn-ea"/>
            </a:endParaRPr>
          </a:p>
          <a:p>
            <a:pPr lvl="4"/>
            <a:r>
              <a:rPr dirty="0" err="1">
                <a:sym typeface="+mn-ea"/>
              </a:rPr>
              <a:t>第五级</a:t>
            </a:r>
            <a:endParaRPr dirty="0">
              <a:sym typeface="+mn-ea"/>
            </a:endParaRPr>
          </a:p>
        </p:txBody>
      </p:sp>
      <p:sp>
        <p:nvSpPr>
          <p:cNvPr id="14" name="标题"/>
          <p:cNvSpPr txBox="1">
            <a:spLocks noGrp="1"/>
          </p:cNvSpPr>
          <p:nvPr>
            <p:ph type="title" idx="5"/>
            <p:custDataLst>
              <p:tags r:id="rId3"/>
            </p:custDataLst>
          </p:nvPr>
        </p:nvSpPr>
        <p:spPr>
          <a:xfrm>
            <a:off x="6235200" y="1429200"/>
            <a:ext cx="5342400" cy="400110"/>
          </a:xfrm>
          <a:prstGeom prst="rect">
            <a:avLst/>
          </a:prstGeom>
          <a:noFill/>
          <a:ln>
            <a:noFill/>
            <a:prstDash val="sysDash"/>
          </a:ln>
        </p:spPr>
        <p:txBody>
          <a:bodyPr wrap="square" rtlCol="0">
            <a:normAutofit/>
          </a:bodyPr>
          <a:lstStyle>
            <a:lvl1pPr marL="0" marR="0" algn="l" defTabSz="914400" rtl="0" eaLnBrk="1" fontAlgn="auto" latinLnBrk="0" hangingPunct="1">
              <a:lnSpc>
                <a:spcPct val="100000"/>
              </a:lnSpc>
              <a:buClrTx/>
              <a:buSzTx/>
              <a:buFontTx/>
              <a:buNone/>
              <a:defRPr kumimoji="0" lang="zh-CN" altLang="en-US" sz="2000" b="1" i="0" u="none" strike="noStrike" kern="1200" cap="none" spc="0" normalizeH="0" baseline="0" noProof="1" dirty="0">
                <a:solidFill>
                  <a:schemeClr val="accent1"/>
                </a:solidFill>
                <a:latin typeface="+mj-ea"/>
                <a:ea typeface="+mj-ea"/>
                <a:cs typeface="MiSans" panose="00000500000000000000" charset="-122"/>
              </a:defRPr>
            </a:lvl1pPr>
          </a:lstStyle>
          <a:p>
            <a:pPr lvl="0"/>
            <a:r>
              <a:rPr>
                <a:sym typeface="+mn-ea"/>
              </a:rPr>
              <a:t>单击此处编辑母版标题样式</a:t>
            </a:r>
            <a:endParaRPr>
              <a:sym typeface="+mn-ea"/>
            </a:endParaRPr>
          </a:p>
        </p:txBody>
      </p:sp>
      <p:sp>
        <p:nvSpPr>
          <p:cNvPr id="13" name="正文"/>
          <p:cNvSpPr txBox="1">
            <a:spLocks noGrp="1"/>
          </p:cNvSpPr>
          <p:nvPr>
            <p:ph idx="4"/>
            <p:custDataLst>
              <p:tags r:id="rId4"/>
            </p:custDataLst>
          </p:nvPr>
        </p:nvSpPr>
        <p:spPr>
          <a:xfrm>
            <a:off x="608400" y="1854000"/>
            <a:ext cx="5342400" cy="4395600"/>
          </a:xfrm>
          <a:prstGeom prst="rect">
            <a:avLst/>
          </a:prstGeom>
          <a:ln>
            <a:noFill/>
            <a:prstDash val="sysDash"/>
          </a:ln>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ClrTx/>
              <a:buSzTx/>
              <a:buFont typeface="Arial" panose="020B0604020202020204" pitchFamily="34" charset="0"/>
              <a:buChar char="●"/>
              <a:defRPr kumimoji="0" lang="zh-CN" altLang="en-US" sz="1800" b="0" i="0" u="none" strike="noStrike" kern="1200" cap="none" spc="150" normalizeH="0" baseline="0" noProof="1" dirty="0">
                <a:ln>
                  <a:noFill/>
                  <a:prstDash val="sysDot"/>
                </a:ln>
                <a:solidFill>
                  <a:schemeClr val="tx1">
                    <a:lumMod val="75000"/>
                    <a:lumOff val="25000"/>
                  </a:schemeClr>
                </a:solidFill>
                <a:uFillTx/>
                <a:latin typeface="+mn-lt"/>
                <a:ea typeface="+mn-ea"/>
                <a:cs typeface="MiSans" panose="00000500000000000000" charset="-122"/>
                <a:sym typeface="+mn-ea"/>
              </a:defRPr>
            </a:lvl1pPr>
            <a:lvl2pPr marL="685800" marR="0" lvl="1" indent="-228600" fontAlgn="auto">
              <a:lnSpc>
                <a:spcPct val="120000"/>
              </a:lnSpc>
              <a:spcBef>
                <a:spcPts val="0"/>
              </a:spcBef>
              <a:spcAft>
                <a:spcPts val="600"/>
              </a:spcAft>
              <a:buFont typeface="Arial" panose="020B0604020202020204" pitchFamily="34" charset="0"/>
              <a:buChar char="●"/>
              <a:tabLst>
                <a:tab pos="1609725" algn="l"/>
              </a:tabLst>
              <a:defRPr kumimoji="0" sz="1600" b="0" i="0" u="none" strike="noStrike" cap="none" spc="150" normalizeH="0" baseline="0">
                <a:solidFill>
                  <a:schemeClr val="tx1">
                    <a:lumMod val="50000"/>
                    <a:lumOff val="50000"/>
                  </a:schemeClr>
                </a:solidFill>
                <a:uFillTx/>
                <a:latin typeface="+mn-lt"/>
                <a:ea typeface="+mn-ea"/>
              </a:defRPr>
            </a:lvl2pPr>
            <a:lvl3pPr marL="1143000" marR="0" lvl="2" indent="-228600" fontAlgn="auto">
              <a:lnSpc>
                <a:spcPct val="120000"/>
              </a:lnSpc>
              <a:spcBef>
                <a:spcPts val="0"/>
              </a:spcBef>
              <a:spcAft>
                <a:spcPts val="600"/>
              </a:spcAft>
              <a:buFont typeface="Arial" panose="020B0604020202020204" pitchFamily="34" charset="0"/>
              <a:buChar char="●"/>
              <a:defRPr kumimoji="0" sz="1600" b="0" i="0" u="none" strike="noStrike" cap="none" spc="150" normalizeH="0" baseline="0">
                <a:solidFill>
                  <a:schemeClr val="tx1">
                    <a:lumMod val="50000"/>
                    <a:lumOff val="50000"/>
                  </a:schemeClr>
                </a:solidFill>
                <a:uFillTx/>
                <a:latin typeface="+mn-lt"/>
                <a:ea typeface="+mn-ea"/>
              </a:defRPr>
            </a:lvl3pPr>
            <a:lvl4pPr marL="1600200" marR="0" lvl="3" indent="-228600" fontAlgn="auto">
              <a:lnSpc>
                <a:spcPct val="120000"/>
              </a:lnSpc>
              <a:spcBef>
                <a:spcPts val="0"/>
              </a:spcBef>
              <a:spcAft>
                <a:spcPts val="300"/>
              </a:spcAft>
              <a:buFont typeface="Wingdings" panose="05000000000000000000" charset="0"/>
              <a:buChar char=""/>
              <a:defRPr kumimoji="0" sz="1400" b="0" i="0" u="none" strike="noStrike" cap="none" spc="150" normalizeH="0" baseline="0">
                <a:solidFill>
                  <a:schemeClr val="tx1">
                    <a:lumMod val="50000"/>
                    <a:lumOff val="50000"/>
                  </a:schemeClr>
                </a:solidFill>
                <a:uFillTx/>
                <a:latin typeface="+mn-lt"/>
                <a:ea typeface="+mn-ea"/>
              </a:defRPr>
            </a:lvl4pPr>
            <a:lvl5pPr marL="2057400" marR="0" lvl="4" indent="-228600" fontAlgn="auto">
              <a:lnSpc>
                <a:spcPct val="120000"/>
              </a:lnSpc>
              <a:spcBef>
                <a:spcPts val="0"/>
              </a:spcBef>
              <a:spcAft>
                <a:spcPts val="300"/>
              </a:spcAft>
              <a:buFont typeface="Arial" panose="020B0604020202020204" pitchFamily="34" charset="0"/>
              <a:buChar char="•"/>
              <a:defRPr kumimoji="0" sz="1400" b="0" i="0" u="none" strike="noStrike" cap="none" spc="150" normalizeH="0" baseline="0">
                <a:solidFill>
                  <a:schemeClr val="tx1">
                    <a:lumMod val="50000"/>
                    <a:lumOff val="50000"/>
                  </a:schemeClr>
                </a:solidFill>
                <a:uFillTx/>
                <a:latin typeface="+mn-lt"/>
                <a:ea typeface="+mn-ea"/>
              </a:defRPr>
            </a:lvl5pPr>
            <a:lvl6pPr indent="0">
              <a:lnSpc>
                <a:spcPct val="90000"/>
              </a:lnSpc>
              <a:spcBef>
                <a:spcPts val="500"/>
              </a:spcBef>
              <a:buFont typeface="Arial" panose="020B0604020202020204" pitchFamily="34" charset="0"/>
              <a:buNone/>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dirty="0">
                <a:sym typeface="+mn-ea"/>
              </a:rPr>
              <a:t>单击此处编辑母版文本样式</a:t>
            </a:r>
            <a:endParaRPr dirty="0">
              <a:sym typeface="+mn-ea"/>
            </a:endParaRPr>
          </a:p>
          <a:p>
            <a:pPr lvl="1"/>
            <a:r>
              <a:rPr dirty="0" err="1">
                <a:sym typeface="+mn-ea"/>
              </a:rPr>
              <a:t>第二级</a:t>
            </a:r>
            <a:endParaRPr dirty="0">
              <a:sym typeface="+mn-ea"/>
            </a:endParaRPr>
          </a:p>
          <a:p>
            <a:pPr lvl="2"/>
            <a:r>
              <a:rPr dirty="0" err="1">
                <a:sym typeface="+mn-ea"/>
              </a:rPr>
              <a:t>第三级</a:t>
            </a:r>
            <a:endParaRPr dirty="0">
              <a:sym typeface="+mn-ea"/>
            </a:endParaRPr>
          </a:p>
          <a:p>
            <a:pPr lvl="3"/>
            <a:r>
              <a:rPr dirty="0" err="1">
                <a:sym typeface="+mn-ea"/>
              </a:rPr>
              <a:t>第四级</a:t>
            </a:r>
            <a:endParaRPr dirty="0">
              <a:sym typeface="+mn-ea"/>
            </a:endParaRPr>
          </a:p>
          <a:p>
            <a:pPr lvl="4"/>
            <a:r>
              <a:rPr dirty="0" err="1">
                <a:sym typeface="+mn-ea"/>
              </a:rPr>
              <a:t>第五级</a:t>
            </a:r>
            <a:endParaRPr dirty="0">
              <a:sym typeface="+mn-ea"/>
            </a:endParaRPr>
          </a:p>
        </p:txBody>
      </p:sp>
      <p:sp>
        <p:nvSpPr>
          <p:cNvPr id="12" name="标题"/>
          <p:cNvSpPr txBox="1">
            <a:spLocks noGrp="1"/>
          </p:cNvSpPr>
          <p:nvPr>
            <p:ph type="title" idx="3"/>
            <p:custDataLst>
              <p:tags r:id="rId5"/>
            </p:custDataLst>
          </p:nvPr>
        </p:nvSpPr>
        <p:spPr>
          <a:xfrm>
            <a:off x="608400" y="1429200"/>
            <a:ext cx="5342400" cy="398780"/>
          </a:xfrm>
          <a:prstGeom prst="rect">
            <a:avLst/>
          </a:prstGeom>
          <a:noFill/>
          <a:ln>
            <a:noFill/>
            <a:prstDash val="sysDash"/>
          </a:ln>
        </p:spPr>
        <p:txBody>
          <a:bodyPr wrap="square" rtlCol="0">
            <a:normAutofit/>
          </a:bodyPr>
          <a:lstStyle>
            <a:lvl1pPr marL="0" marR="0" algn="l" defTabSz="914400" rtl="0" eaLnBrk="1" fontAlgn="auto" latinLnBrk="0" hangingPunct="1">
              <a:lnSpc>
                <a:spcPct val="100000"/>
              </a:lnSpc>
              <a:buClrTx/>
              <a:buSzTx/>
              <a:buFontTx/>
              <a:buNone/>
              <a:defRPr kumimoji="0" lang="zh-CN" altLang="en-US" sz="2000" b="1" i="0" u="none" strike="noStrike" kern="1200" cap="none" spc="0" normalizeH="0" baseline="0" noProof="1" dirty="0">
                <a:solidFill>
                  <a:schemeClr val="accent1"/>
                </a:solidFill>
                <a:latin typeface="+mj-ea"/>
                <a:ea typeface="+mj-ea"/>
                <a:cs typeface="MiSans" panose="00000500000000000000" charset="-122"/>
              </a:defRPr>
            </a:lvl1pPr>
          </a:lstStyle>
          <a:p>
            <a:pPr lvl="0"/>
            <a:r>
              <a:rPr dirty="0">
                <a:sym typeface="+mn-ea"/>
              </a:rPr>
              <a:t>单击此处编辑母版标题样式</a:t>
            </a:r>
            <a:endParaRPr dirty="0">
              <a:sym typeface="+mn-ea"/>
            </a:endParaRPr>
          </a:p>
        </p:txBody>
      </p:sp>
      <p:sp>
        <p:nvSpPr>
          <p:cNvPr id="11" name="标题"/>
          <p:cNvSpPr txBox="1">
            <a:spLocks noGrp="1"/>
          </p:cNvSpPr>
          <p:nvPr>
            <p:ph type="title" idx="2"/>
            <p:custDataLst>
              <p:tags r:id="rId6"/>
            </p:custDataLst>
          </p:nvPr>
        </p:nvSpPr>
        <p:spPr>
          <a:xfrm>
            <a:off x="611400" y="608400"/>
            <a:ext cx="10969200" cy="705600"/>
          </a:xfrm>
          <a:prstGeom prst="rect">
            <a:avLst/>
          </a:prstGeom>
          <a:noFill/>
          <a:ln>
            <a:noFill/>
            <a:prstDash val="sysDash"/>
          </a:ln>
        </p:spPr>
        <p:txBody>
          <a:bodyPr vert="horz" wrap="square" lIns="91440" tIns="45720" rIns="91440" bIns="45720" rtlCol="0" anchor="ctr">
            <a:normAutofit/>
          </a:bodyPr>
          <a:lstStyle>
            <a:lvl1pPr>
              <a:defRPr b="0" dirty="0">
                <a:sym typeface="+mn-ea"/>
              </a:defRPr>
            </a:lvl1pPr>
          </a:lstStyle>
          <a:p>
            <a:pPr marL="0" marR="0" lvl="0" fontAlgn="auto">
              <a:lnSpc>
                <a:spcPct val="100000"/>
              </a:lnSpc>
              <a:buClrTx/>
              <a:buSzTx/>
              <a:buFontTx/>
            </a:pPr>
            <a:r>
              <a:rPr dirty="0">
                <a:sym typeface="+mn-ea"/>
              </a:rPr>
              <a:t>单击此处编辑母版标题样式</a:t>
            </a:r>
            <a:endParaRPr dirty="0">
              <a:sym typeface="+mn-ea"/>
            </a:endParaRPr>
          </a:p>
        </p:txBody>
      </p:sp>
      <p:sp>
        <p:nvSpPr>
          <p:cNvPr id="7" name="日期占位符 6"/>
          <p:cNvSpPr>
            <a:spLocks noGrp="1"/>
          </p:cNvSpPr>
          <p:nvPr>
            <p:ph type="dt" sz="half" idx="10"/>
            <p:custDataLst>
              <p:tags r:id="rId7"/>
            </p:custDataLst>
          </p:nvPr>
        </p:nvSpPr>
        <p:spPr>
          <a:xfrm>
            <a:off x="838200" y="6356350"/>
            <a:ext cx="2743200" cy="365125"/>
          </a:xfrm>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a:xfrm>
            <a:off x="4038600" y="6356350"/>
            <a:ext cx="4114800" cy="365125"/>
          </a:xfrm>
        </p:spPr>
        <p:txBody>
          <a:bodyPr/>
          <a:lstStyle/>
          <a:p>
            <a:endParaRPr lang="zh-CN" altLang="en-US"/>
          </a:p>
        </p:txBody>
      </p:sp>
      <p:sp>
        <p:nvSpPr>
          <p:cNvPr id="9" name="灯片编号占位符 8"/>
          <p:cNvSpPr>
            <a:spLocks noGrp="1"/>
          </p:cNvSpPr>
          <p:nvPr>
            <p:ph type="sldNum" sz="quarter" idx="12"/>
            <p:custDataLst>
              <p:tags r:id="rId9"/>
            </p:custDataLst>
          </p:nvPr>
        </p:nvSpPr>
        <p:spPr>
          <a:xfrm>
            <a:off x="8610600" y="6356350"/>
            <a:ext cx="2743200" cy="365125"/>
          </a:xfrm>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6" name="标题"/>
          <p:cNvSpPr txBox="1">
            <a:spLocks noGrp="1"/>
          </p:cNvSpPr>
          <p:nvPr>
            <p:ph type="title" idx="2"/>
            <p:custDataLst>
              <p:tags r:id="rId2"/>
            </p:custDataLst>
          </p:nvPr>
        </p:nvSpPr>
        <p:spPr>
          <a:xfrm>
            <a:off x="611400" y="608400"/>
            <a:ext cx="10969200" cy="705600"/>
          </a:xfrm>
          <a:prstGeom prst="rect">
            <a:avLst/>
          </a:prstGeom>
          <a:noFill/>
          <a:ln>
            <a:noFill/>
            <a:prstDash val="sysDash"/>
          </a:ln>
        </p:spPr>
        <p:txBody>
          <a:bodyPr vert="horz" wrap="square" lIns="91440" tIns="45720" rIns="91440" bIns="45720" rtlCol="0" anchor="ctr">
            <a:normAutofit/>
          </a:bodyPr>
          <a:lstStyle>
            <a:lvl1pPr>
              <a:defRPr b="0">
                <a:sym typeface="+mn-ea"/>
              </a:defRPr>
            </a:lvl1pPr>
          </a:lstStyle>
          <a:p>
            <a:pPr marL="0" marR="0" lvl="0" fontAlgn="auto">
              <a:lnSpc>
                <a:spcPct val="100000"/>
              </a:lnSpc>
              <a:buClrTx/>
              <a:buSzTx/>
              <a:buFontTx/>
            </a:pPr>
            <a:r>
              <a:rPr dirty="0">
                <a:sym typeface="+mn-ea"/>
              </a:rPr>
              <a:t>单击此处编辑母版标题样式</a:t>
            </a:r>
            <a:endParaRPr dirty="0">
              <a:sym typeface="+mn-ea"/>
            </a:endParaRPr>
          </a:p>
        </p:txBody>
      </p:sp>
      <p:sp>
        <p:nvSpPr>
          <p:cNvPr id="3" name="日期占位符 2"/>
          <p:cNvSpPr>
            <a:spLocks noGrp="1"/>
          </p:cNvSpPr>
          <p:nvPr>
            <p:ph type="dt" sz="half" idx="10"/>
            <p:custDataLst>
              <p:tags r:id="rId3"/>
            </p:custDataLst>
          </p:nvPr>
        </p:nvSpPr>
        <p:spPr>
          <a:xfrm>
            <a:off x="838200" y="6356350"/>
            <a:ext cx="2743200" cy="365125"/>
          </a:xfrm>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custDataLst>
              <p:tags r:id="rId5"/>
            </p:custDataLst>
          </p:nvPr>
        </p:nvSpPr>
        <p:spPr>
          <a:xfrm>
            <a:off x="8610600" y="6356350"/>
            <a:ext cx="2743200" cy="365125"/>
          </a:xfrm>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12" name="任意多边形: 形状 11"/>
          <p:cNvSpPr/>
          <p:nvPr userDrawn="1">
            <p:custDataLst>
              <p:tags r:id="rId2"/>
            </p:custDataLst>
          </p:nvPr>
        </p:nvSpPr>
        <p:spPr>
          <a:xfrm>
            <a:off x="-6092" y="2573"/>
            <a:ext cx="683878" cy="728321"/>
          </a:xfrm>
          <a:custGeom>
            <a:avLst/>
            <a:gdLst>
              <a:gd name="connsiteX0" fmla="*/ 604834 w 683878"/>
              <a:gd name="connsiteY0" fmla="*/ 0 h 728321"/>
              <a:gd name="connsiteX1" fmla="*/ 648236 w 683878"/>
              <a:gd name="connsiteY1" fmla="*/ 80864 h 728321"/>
              <a:gd name="connsiteX2" fmla="*/ 394224 w 683878"/>
              <a:gd name="connsiteY2" fmla="*/ 692631 h 728321"/>
              <a:gd name="connsiteX3" fmla="*/ 35673 w 683878"/>
              <a:gd name="connsiteY3" fmla="*/ 692469 h 728321"/>
              <a:gd name="connsiteX4" fmla="*/ 0 w 683878"/>
              <a:gd name="connsiteY4" fmla="*/ 673504 h 728321"/>
              <a:gd name="connsiteX5" fmla="*/ 45 w 683878"/>
              <a:gd name="connsiteY5" fmla="*/ 397741 h 728321"/>
              <a:gd name="connsiteX6" fmla="*/ 3110 w 683878"/>
              <a:gd name="connsiteY6" fmla="*/ 403451 h 728321"/>
              <a:gd name="connsiteX7" fmla="*/ 313115 w 683878"/>
              <a:gd name="connsiteY7" fmla="*/ 496476 h 728321"/>
              <a:gd name="connsiteX8" fmla="*/ 451989 w 683878"/>
              <a:gd name="connsiteY8" fmla="*/ 162010 h 728321"/>
              <a:gd name="connsiteX9" fmla="*/ 117459 w 683878"/>
              <a:gd name="connsiteY9" fmla="*/ 23293 h 728321"/>
              <a:gd name="connsiteX10" fmla="*/ 1825 w 683878"/>
              <a:gd name="connsiteY10" fmla="*/ 118421 h 728321"/>
              <a:gd name="connsiteX11" fmla="*/ 91 w 683878"/>
              <a:gd name="connsiteY11" fmla="*/ 121677 h 728321"/>
              <a:gd name="connsiteX12" fmla="*/ 111 w 683878"/>
              <a:gd name="connsiteY12" fmla="*/ 100 h 728321"/>
              <a:gd name="connsiteX13" fmla="*/ 604834 w 683878"/>
              <a:gd name="connsiteY13" fmla="*/ 0 h 728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3878" h="728321">
                <a:moveTo>
                  <a:pt x="604834" y="0"/>
                </a:moveTo>
                <a:lnTo>
                  <a:pt x="648236" y="80864"/>
                </a:lnTo>
                <a:cubicBezTo>
                  <a:pt x="747060" y="319863"/>
                  <a:pt x="633335" y="593761"/>
                  <a:pt x="394224" y="692631"/>
                </a:cubicBezTo>
                <a:cubicBezTo>
                  <a:pt x="274668" y="742067"/>
                  <a:pt x="146403" y="738385"/>
                  <a:pt x="35673" y="692469"/>
                </a:cubicBezTo>
                <a:lnTo>
                  <a:pt x="0" y="673504"/>
                </a:lnTo>
                <a:lnTo>
                  <a:pt x="45" y="397741"/>
                </a:lnTo>
                <a:lnTo>
                  <a:pt x="3110" y="403451"/>
                </a:lnTo>
                <a:cubicBezTo>
                  <a:pt x="69761" y="502135"/>
                  <a:pt x="198730" y="543773"/>
                  <a:pt x="313115" y="496476"/>
                </a:cubicBezTo>
                <a:cubicBezTo>
                  <a:pt x="443842" y="442421"/>
                  <a:pt x="506018" y="292676"/>
                  <a:pt x="451989" y="162010"/>
                </a:cubicBezTo>
                <a:cubicBezTo>
                  <a:pt x="397960" y="31345"/>
                  <a:pt x="248185" y="-30762"/>
                  <a:pt x="117459" y="23293"/>
                </a:cubicBezTo>
                <a:cubicBezTo>
                  <a:pt x="68436" y="43563"/>
                  <a:pt x="29053" y="77290"/>
                  <a:pt x="1825" y="118421"/>
                </a:cubicBezTo>
                <a:lnTo>
                  <a:pt x="91" y="121677"/>
                </a:lnTo>
                <a:lnTo>
                  <a:pt x="111" y="100"/>
                </a:lnTo>
                <a:lnTo>
                  <a:pt x="604834" y="0"/>
                </a:lnTo>
                <a:close/>
              </a:path>
            </a:pathLst>
          </a:custGeom>
          <a:gradFill flip="none" rotWithShape="1">
            <a:gsLst>
              <a:gs pos="33000">
                <a:schemeClr val="bg1">
                  <a:alpha val="0"/>
                </a:schemeClr>
              </a:gs>
              <a:gs pos="88000">
                <a:schemeClr val="accent1"/>
              </a:gs>
            </a:gsLst>
            <a:path path="circle">
              <a:fillToRect r="100000" b="100000"/>
            </a:path>
            <a:tileRect l="-100000" t="-100000"/>
          </a:gradFill>
          <a:ln>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zh-CN" altLang="en-US">
              <a:solidFill>
                <a:schemeClr val="tx1"/>
              </a:solidFill>
            </a:endParaRPr>
          </a:p>
        </p:txBody>
      </p:sp>
      <p:sp>
        <p:nvSpPr>
          <p:cNvPr id="2" name="日期占位符 1"/>
          <p:cNvSpPr>
            <a:spLocks noGrp="1"/>
          </p:cNvSpPr>
          <p:nvPr>
            <p:ph type="dt" sz="half" idx="10"/>
            <p:custDataLst>
              <p:tags r:id="rId3"/>
            </p:custDataLst>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custDataLst>
              <p:tags r:id="rId4"/>
            </p:custDataLst>
          </p:nvPr>
        </p:nvSpPr>
        <p:spPr/>
        <p:txBody>
          <a:bodyPr/>
          <a:lstStyle/>
          <a:p>
            <a:endParaRPr lang="zh-CN" altLang="en-US"/>
          </a:p>
        </p:txBody>
      </p:sp>
      <p:sp>
        <p:nvSpPr>
          <p:cNvPr id="4" name="灯片编号占位符 3"/>
          <p:cNvSpPr>
            <a:spLocks noGrp="1"/>
          </p:cNvSpPr>
          <p:nvPr>
            <p:ph type="sldNum" sz="quarter" idx="12"/>
            <p:custDataLst>
              <p:tags r:id="rId5"/>
            </p:custDataLst>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showMasterSp="0">
  <p:cSld name="仅内容">
    <p:spTree>
      <p:nvGrpSpPr>
        <p:cNvPr id="1" name=""/>
        <p:cNvGrpSpPr/>
        <p:nvPr/>
      </p:nvGrpSpPr>
      <p:grpSpPr>
        <a:xfrm>
          <a:off x="0" y="0"/>
          <a:ext cx="0" cy="0"/>
          <a:chOff x="0" y="0"/>
          <a:chExt cx="0" cy="0"/>
        </a:xfrm>
      </p:grpSpPr>
      <p:sp>
        <p:nvSpPr>
          <p:cNvPr id="10" name="任意多边形: 形状 9"/>
          <p:cNvSpPr/>
          <p:nvPr userDrawn="1">
            <p:custDataLst>
              <p:tags r:id="rId2"/>
            </p:custDataLst>
          </p:nvPr>
        </p:nvSpPr>
        <p:spPr>
          <a:xfrm>
            <a:off x="10528235" y="5352757"/>
            <a:ext cx="1663756" cy="1505347"/>
          </a:xfrm>
          <a:custGeom>
            <a:avLst/>
            <a:gdLst>
              <a:gd name="connsiteX0" fmla="*/ 1663756 w 1663756"/>
              <a:gd name="connsiteY0" fmla="*/ 0 h 1505347"/>
              <a:gd name="connsiteX1" fmla="*/ 1663448 w 1663756"/>
              <a:gd name="connsiteY1" fmla="*/ 721124 h 1505347"/>
              <a:gd name="connsiteX2" fmla="*/ 1559311 w 1663756"/>
              <a:gd name="connsiteY2" fmla="*/ 738909 h 1505347"/>
              <a:gd name="connsiteX3" fmla="*/ 1345905 w 1663756"/>
              <a:gd name="connsiteY3" fmla="*/ 810930 h 1505347"/>
              <a:gd name="connsiteX4" fmla="*/ 761888 w 1663756"/>
              <a:gd name="connsiteY4" fmla="*/ 1432106 h 1505347"/>
              <a:gd name="connsiteX5" fmla="*/ 738539 w 1663756"/>
              <a:gd name="connsiteY5" fmla="*/ 1505347 h 1505347"/>
              <a:gd name="connsiteX6" fmla="*/ 699919 w 1663756"/>
              <a:gd name="connsiteY6" fmla="*/ 1504681 h 1505347"/>
              <a:gd name="connsiteX7" fmla="*/ 0 w 1663756"/>
              <a:gd name="connsiteY7" fmla="*/ 1505295 h 1505347"/>
              <a:gd name="connsiteX8" fmla="*/ 35272 w 1663756"/>
              <a:gd name="connsiteY8" fmla="*/ 1345860 h 1505347"/>
              <a:gd name="connsiteX9" fmla="*/ 1049799 w 1663756"/>
              <a:gd name="connsiteY9" fmla="*/ 155437 h 1505347"/>
              <a:gd name="connsiteX10" fmla="*/ 1580244 w 1663756"/>
              <a:gd name="connsiteY10" fmla="*/ 6378 h 1505347"/>
              <a:gd name="connsiteX11" fmla="*/ 1663756 w 1663756"/>
              <a:gd name="connsiteY11" fmla="*/ 0 h 1505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63756" h="1505347">
                <a:moveTo>
                  <a:pt x="1663756" y="0"/>
                </a:moveTo>
                <a:lnTo>
                  <a:pt x="1663448" y="721124"/>
                </a:lnTo>
                <a:lnTo>
                  <a:pt x="1559311" y="738909"/>
                </a:lnTo>
                <a:cubicBezTo>
                  <a:pt x="1487335" y="755400"/>
                  <a:pt x="1415920" y="779302"/>
                  <a:pt x="1345905" y="810930"/>
                </a:cubicBezTo>
                <a:cubicBezTo>
                  <a:pt x="1065266" y="937703"/>
                  <a:pt x="863047" y="1165585"/>
                  <a:pt x="761888" y="1432106"/>
                </a:cubicBezTo>
                <a:lnTo>
                  <a:pt x="738539" y="1505347"/>
                </a:lnTo>
                <a:lnTo>
                  <a:pt x="699919" y="1504681"/>
                </a:lnTo>
                <a:lnTo>
                  <a:pt x="0" y="1505295"/>
                </a:lnTo>
                <a:lnTo>
                  <a:pt x="35272" y="1345860"/>
                </a:lnTo>
                <a:cubicBezTo>
                  <a:pt x="174165" y="835899"/>
                  <a:pt x="530762" y="389902"/>
                  <a:pt x="1049799" y="155437"/>
                </a:cubicBezTo>
                <a:cubicBezTo>
                  <a:pt x="1222812" y="77282"/>
                  <a:pt x="1401220" y="28037"/>
                  <a:pt x="1580244" y="6378"/>
                </a:cubicBezTo>
                <a:lnTo>
                  <a:pt x="1663756" y="0"/>
                </a:lnTo>
                <a:close/>
              </a:path>
            </a:pathLst>
          </a:custGeom>
          <a:gradFill flip="none" rotWithShape="1">
            <a:gsLst>
              <a:gs pos="31000">
                <a:schemeClr val="accent1">
                  <a:lumMod val="20000"/>
                  <a:lumOff val="80000"/>
                </a:schemeClr>
              </a:gs>
              <a:gs pos="74000">
                <a:schemeClr val="accent1"/>
              </a:gs>
            </a:gsLst>
            <a:lin ang="13500000" scaled="1"/>
            <a:tileRect/>
          </a:gradFill>
          <a:ln>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zh-CN" altLang="en-US">
              <a:solidFill>
                <a:schemeClr val="tx1"/>
              </a:solidFill>
            </a:endParaRPr>
          </a:p>
        </p:txBody>
      </p:sp>
      <p:sp>
        <p:nvSpPr>
          <p:cNvPr id="11" name="任意多边形: 形状 10"/>
          <p:cNvSpPr/>
          <p:nvPr userDrawn="1">
            <p:custDataLst>
              <p:tags r:id="rId3"/>
            </p:custDataLst>
          </p:nvPr>
        </p:nvSpPr>
        <p:spPr>
          <a:xfrm>
            <a:off x="-6092" y="2573"/>
            <a:ext cx="683878" cy="728321"/>
          </a:xfrm>
          <a:custGeom>
            <a:avLst/>
            <a:gdLst>
              <a:gd name="connsiteX0" fmla="*/ 604834 w 683878"/>
              <a:gd name="connsiteY0" fmla="*/ 0 h 728321"/>
              <a:gd name="connsiteX1" fmla="*/ 648236 w 683878"/>
              <a:gd name="connsiteY1" fmla="*/ 80864 h 728321"/>
              <a:gd name="connsiteX2" fmla="*/ 394224 w 683878"/>
              <a:gd name="connsiteY2" fmla="*/ 692631 h 728321"/>
              <a:gd name="connsiteX3" fmla="*/ 35673 w 683878"/>
              <a:gd name="connsiteY3" fmla="*/ 692469 h 728321"/>
              <a:gd name="connsiteX4" fmla="*/ 0 w 683878"/>
              <a:gd name="connsiteY4" fmla="*/ 673504 h 728321"/>
              <a:gd name="connsiteX5" fmla="*/ 45 w 683878"/>
              <a:gd name="connsiteY5" fmla="*/ 397741 h 728321"/>
              <a:gd name="connsiteX6" fmla="*/ 3110 w 683878"/>
              <a:gd name="connsiteY6" fmla="*/ 403451 h 728321"/>
              <a:gd name="connsiteX7" fmla="*/ 313115 w 683878"/>
              <a:gd name="connsiteY7" fmla="*/ 496476 h 728321"/>
              <a:gd name="connsiteX8" fmla="*/ 451989 w 683878"/>
              <a:gd name="connsiteY8" fmla="*/ 162010 h 728321"/>
              <a:gd name="connsiteX9" fmla="*/ 117459 w 683878"/>
              <a:gd name="connsiteY9" fmla="*/ 23293 h 728321"/>
              <a:gd name="connsiteX10" fmla="*/ 1825 w 683878"/>
              <a:gd name="connsiteY10" fmla="*/ 118421 h 728321"/>
              <a:gd name="connsiteX11" fmla="*/ 91 w 683878"/>
              <a:gd name="connsiteY11" fmla="*/ 121677 h 728321"/>
              <a:gd name="connsiteX12" fmla="*/ 111 w 683878"/>
              <a:gd name="connsiteY12" fmla="*/ 100 h 728321"/>
              <a:gd name="connsiteX13" fmla="*/ 604834 w 683878"/>
              <a:gd name="connsiteY13" fmla="*/ 0 h 728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3878" h="728321">
                <a:moveTo>
                  <a:pt x="604834" y="0"/>
                </a:moveTo>
                <a:lnTo>
                  <a:pt x="648236" y="80864"/>
                </a:lnTo>
                <a:cubicBezTo>
                  <a:pt x="747060" y="319863"/>
                  <a:pt x="633335" y="593761"/>
                  <a:pt x="394224" y="692631"/>
                </a:cubicBezTo>
                <a:cubicBezTo>
                  <a:pt x="274668" y="742067"/>
                  <a:pt x="146403" y="738385"/>
                  <a:pt x="35673" y="692469"/>
                </a:cubicBezTo>
                <a:lnTo>
                  <a:pt x="0" y="673504"/>
                </a:lnTo>
                <a:lnTo>
                  <a:pt x="45" y="397741"/>
                </a:lnTo>
                <a:lnTo>
                  <a:pt x="3110" y="403451"/>
                </a:lnTo>
                <a:cubicBezTo>
                  <a:pt x="69761" y="502135"/>
                  <a:pt x="198730" y="543773"/>
                  <a:pt x="313115" y="496476"/>
                </a:cubicBezTo>
                <a:cubicBezTo>
                  <a:pt x="443842" y="442421"/>
                  <a:pt x="506018" y="292676"/>
                  <a:pt x="451989" y="162010"/>
                </a:cubicBezTo>
                <a:cubicBezTo>
                  <a:pt x="397960" y="31345"/>
                  <a:pt x="248185" y="-30762"/>
                  <a:pt x="117459" y="23293"/>
                </a:cubicBezTo>
                <a:cubicBezTo>
                  <a:pt x="68436" y="43563"/>
                  <a:pt x="29053" y="77290"/>
                  <a:pt x="1825" y="118421"/>
                </a:cubicBezTo>
                <a:lnTo>
                  <a:pt x="91" y="121677"/>
                </a:lnTo>
                <a:lnTo>
                  <a:pt x="111" y="100"/>
                </a:lnTo>
                <a:lnTo>
                  <a:pt x="604834" y="0"/>
                </a:lnTo>
                <a:close/>
              </a:path>
            </a:pathLst>
          </a:custGeom>
          <a:gradFill flip="none" rotWithShape="1">
            <a:gsLst>
              <a:gs pos="33000">
                <a:schemeClr val="bg1">
                  <a:alpha val="0"/>
                </a:schemeClr>
              </a:gs>
              <a:gs pos="88000">
                <a:schemeClr val="accent1"/>
              </a:gs>
            </a:gsLst>
            <a:path path="circle">
              <a:fillToRect r="100000" b="100000"/>
            </a:path>
            <a:tileRect l="-100000" t="-100000"/>
          </a:gradFill>
          <a:ln>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zh-CN" altLang="en-US">
              <a:solidFill>
                <a:schemeClr val="tx1"/>
              </a:solidFill>
            </a:endParaRPr>
          </a:p>
        </p:txBody>
      </p:sp>
      <p:sp>
        <p:nvSpPr>
          <p:cNvPr id="7" name="正文"/>
          <p:cNvSpPr txBox="1">
            <a:spLocks noGrp="1"/>
          </p:cNvSpPr>
          <p:nvPr>
            <p:ph idx="1"/>
            <p:custDataLst>
              <p:tags r:id="rId4"/>
            </p:custDataLst>
          </p:nvPr>
        </p:nvSpPr>
        <p:spPr>
          <a:xfrm>
            <a:off x="695960" y="360045"/>
            <a:ext cx="10801985" cy="5817870"/>
          </a:xfrm>
          <a:prstGeom prst="rect">
            <a:avLst/>
          </a:prstGeom>
          <a:ln>
            <a:noFill/>
            <a:prstDash val="sysDash"/>
          </a:ln>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ClrTx/>
              <a:buSzTx/>
              <a:buFont typeface="Arial" panose="020B0604020202020204" pitchFamily="34" charset="0"/>
              <a:buChar char="●"/>
              <a:defRPr kumimoji="0" lang="zh-CN" altLang="en-US" sz="1800" b="0" i="0" u="none" strike="noStrike" kern="1200" cap="none" spc="150" normalizeH="0" baseline="0" noProof="1" dirty="0">
                <a:ln>
                  <a:noFill/>
                  <a:prstDash val="sysDot"/>
                </a:ln>
                <a:solidFill>
                  <a:schemeClr val="tx1">
                    <a:lumMod val="75000"/>
                    <a:lumOff val="25000"/>
                  </a:schemeClr>
                </a:solidFill>
                <a:uFillTx/>
                <a:latin typeface="+mn-lt"/>
                <a:ea typeface="+mn-lt"/>
                <a:cs typeface="MiSans" panose="00000500000000000000" charset="-122"/>
                <a:sym typeface="+mn-ea"/>
              </a:defRPr>
            </a:lvl1pPr>
            <a:lvl2pPr marL="685800" marR="0" lvl="1" indent="-228600" fontAlgn="auto">
              <a:lnSpc>
                <a:spcPct val="120000"/>
              </a:lnSpc>
              <a:spcBef>
                <a:spcPts val="0"/>
              </a:spcBef>
              <a:spcAft>
                <a:spcPts val="600"/>
              </a:spcAft>
              <a:buFont typeface="Arial" panose="020B0604020202020204" pitchFamily="34" charset="0"/>
              <a:buChar char="●"/>
              <a:tabLst>
                <a:tab pos="1609725" algn="l"/>
              </a:tabLst>
              <a:defRPr kumimoji="0" sz="1600" b="0" i="0" u="none" strike="noStrike" cap="none" spc="150" normalizeH="0" baseline="0">
                <a:solidFill>
                  <a:schemeClr val="tx1">
                    <a:lumMod val="50000"/>
                    <a:lumOff val="50000"/>
                  </a:schemeClr>
                </a:solidFill>
                <a:uFillTx/>
                <a:latin typeface="+mn-ea"/>
                <a:ea typeface="+mn-ea"/>
              </a:defRPr>
            </a:lvl2pPr>
            <a:lvl3pPr marL="1143000" marR="0" lvl="2" indent="-228600" fontAlgn="auto">
              <a:lnSpc>
                <a:spcPct val="120000"/>
              </a:lnSpc>
              <a:spcBef>
                <a:spcPts val="0"/>
              </a:spcBef>
              <a:spcAft>
                <a:spcPts val="600"/>
              </a:spcAft>
              <a:buFont typeface="Arial" panose="020B0604020202020204" pitchFamily="34" charset="0"/>
              <a:buChar char="●"/>
              <a:defRPr kumimoji="0" sz="1600" b="0" i="0" u="none" strike="noStrike" cap="none" spc="150" normalizeH="0" baseline="0">
                <a:solidFill>
                  <a:schemeClr val="tx1">
                    <a:lumMod val="50000"/>
                    <a:lumOff val="50000"/>
                  </a:schemeClr>
                </a:solidFill>
                <a:uFillTx/>
                <a:latin typeface="+mn-ea"/>
                <a:ea typeface="+mn-ea"/>
              </a:defRPr>
            </a:lvl3pPr>
            <a:lvl4pPr marL="1600200" marR="0" lvl="3" indent="-228600" fontAlgn="auto">
              <a:lnSpc>
                <a:spcPct val="120000"/>
              </a:lnSpc>
              <a:spcBef>
                <a:spcPts val="0"/>
              </a:spcBef>
              <a:spcAft>
                <a:spcPts val="300"/>
              </a:spcAft>
              <a:buFont typeface="Wingdings" panose="05000000000000000000" charset="0"/>
              <a:buChar char=""/>
              <a:defRPr kumimoji="0" sz="1400" b="0" i="0" u="none" strike="noStrike" cap="none" spc="150" normalizeH="0" baseline="0">
                <a:solidFill>
                  <a:schemeClr val="tx1">
                    <a:lumMod val="50000"/>
                    <a:lumOff val="50000"/>
                  </a:schemeClr>
                </a:solidFill>
                <a:uFillTx/>
                <a:latin typeface="+mn-ea"/>
                <a:ea typeface="+mn-ea"/>
              </a:defRPr>
            </a:lvl4pPr>
            <a:lvl5pPr marL="2057400" marR="0" lvl="4" indent="-228600" fontAlgn="auto">
              <a:lnSpc>
                <a:spcPct val="120000"/>
              </a:lnSpc>
              <a:spcBef>
                <a:spcPts val="0"/>
              </a:spcBef>
              <a:spcAft>
                <a:spcPts val="300"/>
              </a:spcAft>
              <a:buFont typeface="Arial" panose="020B0604020202020204" pitchFamily="34" charset="0"/>
              <a:buChar char="•"/>
              <a:defRPr kumimoji="0" sz="1400" b="0" i="0" u="none" strike="noStrike" cap="none" spc="150" normalizeH="0" baseline="0">
                <a:solidFill>
                  <a:schemeClr val="tx1">
                    <a:lumMod val="50000"/>
                    <a:lumOff val="50000"/>
                  </a:schemeClr>
                </a:solidFill>
                <a:uFillTx/>
                <a:latin typeface="+mn-ea"/>
                <a:ea typeface="+mn-ea"/>
              </a:defRPr>
            </a:lvl5pPr>
            <a:lvl6pPr indent="0">
              <a:lnSpc>
                <a:spcPct val="90000"/>
              </a:lnSpc>
              <a:spcBef>
                <a:spcPts val="500"/>
              </a:spcBef>
              <a:buFont typeface="Arial" panose="020B0604020202020204" pitchFamily="34" charset="0"/>
              <a:buNone/>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dirty="0">
                <a:sym typeface="+mn-ea"/>
              </a:rPr>
              <a:t>单击此处编辑母版文本样式</a:t>
            </a:r>
            <a:endParaRPr dirty="0">
              <a:sym typeface="+mn-ea"/>
            </a:endParaRPr>
          </a:p>
          <a:p>
            <a:pPr lvl="1"/>
            <a:r>
              <a:rPr dirty="0" err="1">
                <a:sym typeface="+mn-ea"/>
              </a:rPr>
              <a:t>第二级</a:t>
            </a:r>
            <a:endParaRPr dirty="0">
              <a:sym typeface="+mn-ea"/>
            </a:endParaRPr>
          </a:p>
          <a:p>
            <a:pPr lvl="2"/>
            <a:r>
              <a:rPr dirty="0" err="1">
                <a:sym typeface="+mn-ea"/>
              </a:rPr>
              <a:t>第三级</a:t>
            </a:r>
            <a:endParaRPr dirty="0">
              <a:sym typeface="+mn-ea"/>
            </a:endParaRPr>
          </a:p>
          <a:p>
            <a:pPr lvl="3"/>
            <a:r>
              <a:rPr dirty="0" err="1">
                <a:sym typeface="+mn-ea"/>
              </a:rPr>
              <a:t>第四级</a:t>
            </a:r>
            <a:endParaRPr dirty="0">
              <a:sym typeface="+mn-ea"/>
            </a:endParaRPr>
          </a:p>
          <a:p>
            <a:pPr lvl="4"/>
            <a:r>
              <a:rPr dirty="0" err="1">
                <a:sym typeface="+mn-ea"/>
              </a:rPr>
              <a:t>第五级</a:t>
            </a:r>
            <a:endParaRPr dirty="0">
              <a:sym typeface="+mn-ea"/>
            </a:endParaRPr>
          </a:p>
        </p:txBody>
      </p:sp>
      <p:sp>
        <p:nvSpPr>
          <p:cNvPr id="4" name="日期占位符 3"/>
          <p:cNvSpPr>
            <a:spLocks noGrp="1"/>
          </p:cNvSpPr>
          <p:nvPr>
            <p:ph type="dt" sz="half" idx="10"/>
            <p:custDataLst>
              <p:tags r:id="rId5"/>
            </p:custDataLst>
          </p:nvPr>
        </p:nvSpPr>
        <p:spPr>
          <a:xfrm>
            <a:off x="838200" y="6356350"/>
            <a:ext cx="2743200" cy="365125"/>
          </a:xfrm>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custDataLst>
              <p:tags r:id="rId6"/>
            </p:custDataLst>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custDataLst>
              <p:tags r:id="rId7"/>
            </p:custDataLst>
          </p:nvPr>
        </p:nvSpPr>
        <p:spPr>
          <a:xfrm>
            <a:off x="8610600" y="6356350"/>
            <a:ext cx="2743200" cy="365125"/>
          </a:xfrm>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标题和副标题">
    <p:spTree>
      <p:nvGrpSpPr>
        <p:cNvPr id="1" name=""/>
        <p:cNvGrpSpPr/>
        <p:nvPr/>
      </p:nvGrpSpPr>
      <p:grpSpPr>
        <a:xfrm>
          <a:off x="0" y="0"/>
          <a:ext cx="0" cy="0"/>
          <a:chOff x="0" y="0"/>
          <a:chExt cx="0" cy="0"/>
        </a:xfrm>
      </p:grpSpPr>
      <p:sp>
        <p:nvSpPr>
          <p:cNvPr id="7" name="副标题" descr="7b0a20202020227461726765744d6f64756c65223a202270726f636573734f6e6c696e65466f6e7473220a7d0a"/>
          <p:cNvSpPr txBox="1">
            <a:spLocks noGrp="1"/>
          </p:cNvSpPr>
          <p:nvPr>
            <p:ph type="body" idx="3" hasCustomPrompt="1"/>
            <p:custDataLst>
              <p:tags r:id="rId2"/>
            </p:custDataLst>
          </p:nvPr>
        </p:nvSpPr>
        <p:spPr>
          <a:xfrm>
            <a:off x="695960" y="1301750"/>
            <a:ext cx="10799088" cy="405553"/>
          </a:xfrm>
          <a:prstGeom prst="rect">
            <a:avLst/>
          </a:prstGeom>
          <a:noFill/>
          <a:ln>
            <a:noFill/>
            <a:prstDash val="sysDash"/>
          </a:ln>
        </p:spPr>
        <p:txBody>
          <a:bodyPr wrap="square" rtlCol="0">
            <a:noAutofit/>
          </a:bodyPr>
          <a:lstStyle>
            <a:lvl1pPr marL="0" marR="0" algn="l" defTabSz="914400" rtl="0" eaLnBrk="1" fontAlgn="auto" latinLnBrk="0" hangingPunct="1">
              <a:lnSpc>
                <a:spcPct val="100000"/>
              </a:lnSpc>
              <a:buClrTx/>
              <a:buSzTx/>
              <a:buFontTx/>
              <a:buNone/>
              <a:defRPr kumimoji="0" lang="zh-CN" altLang="en-US" sz="2000" b="0" i="0" u="none" strike="noStrike" kern="1200" cap="none" spc="300" normalizeH="0" baseline="0" noProof="1" dirty="0">
                <a:solidFill>
                  <a:schemeClr val="accent1"/>
                </a:solidFill>
                <a:latin typeface="+mj-ea"/>
                <a:ea typeface="+mj-ea"/>
                <a:cs typeface="MiSans" panose="00000500000000000000" charset="-122"/>
              </a:defRPr>
            </a:lvl1pPr>
          </a:lstStyle>
          <a:p>
            <a:pPr lvl="0" algn="l"/>
            <a:r>
              <a:rPr dirty="0">
                <a:sym typeface="+mn-ea"/>
              </a:rPr>
              <a:t>单击此处编辑母版副标题样式</a:t>
            </a:r>
            <a:endParaRPr dirty="0">
              <a:sym typeface="+mn-ea"/>
            </a:endParaRPr>
          </a:p>
        </p:txBody>
      </p:sp>
      <p:sp>
        <p:nvSpPr>
          <p:cNvPr id="6" name="标题"/>
          <p:cNvSpPr txBox="1">
            <a:spLocks noGrp="1"/>
          </p:cNvSpPr>
          <p:nvPr>
            <p:ph type="title" idx="2"/>
            <p:custDataLst>
              <p:tags r:id="rId3"/>
            </p:custDataLst>
          </p:nvPr>
        </p:nvSpPr>
        <p:spPr>
          <a:xfrm>
            <a:off x="611400" y="608400"/>
            <a:ext cx="10969200" cy="705600"/>
          </a:xfrm>
          <a:prstGeom prst="rect">
            <a:avLst/>
          </a:prstGeom>
          <a:noFill/>
          <a:ln>
            <a:noFill/>
            <a:prstDash val="sysDash"/>
          </a:ln>
        </p:spPr>
        <p:txBody>
          <a:bodyPr vert="horz" wrap="square" lIns="91440" tIns="45720" rIns="91440" bIns="45720" rtlCol="0" anchor="ctr">
            <a:normAutofit/>
          </a:bodyPr>
          <a:lstStyle>
            <a:lvl1pPr>
              <a:defRPr b="0">
                <a:sym typeface="+mn-ea"/>
              </a:defRPr>
            </a:lvl1pPr>
          </a:lstStyle>
          <a:p>
            <a:pPr marL="0" marR="0" lvl="0" fontAlgn="auto">
              <a:lnSpc>
                <a:spcPct val="100000"/>
              </a:lnSpc>
              <a:buClrTx/>
              <a:buSzTx/>
              <a:buFontTx/>
            </a:pPr>
            <a:r>
              <a:rPr dirty="0">
                <a:sym typeface="+mn-ea"/>
              </a:rPr>
              <a:t>单击此处编辑母版标题样式</a:t>
            </a:r>
            <a:endParaRPr dirty="0">
              <a:sym typeface="+mn-ea"/>
            </a:endParaRPr>
          </a:p>
        </p:txBody>
      </p:sp>
      <p:sp>
        <p:nvSpPr>
          <p:cNvPr id="3" name="日期占位符 2"/>
          <p:cNvSpPr>
            <a:spLocks noGrp="1"/>
          </p:cNvSpPr>
          <p:nvPr>
            <p:ph type="dt" sz="half" idx="10"/>
            <p:custDataLst>
              <p:tags r:id="rId4"/>
            </p:custDataLst>
          </p:nvPr>
        </p:nvSpPr>
        <p:spPr>
          <a:xfrm>
            <a:off x="838200" y="6356350"/>
            <a:ext cx="2743200" cy="365125"/>
          </a:xfrm>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custDataLst>
              <p:tags r:id="rId6"/>
            </p:custDataLst>
          </p:nvPr>
        </p:nvSpPr>
        <p:spPr>
          <a:xfrm>
            <a:off x="8610600" y="6356350"/>
            <a:ext cx="2743200" cy="365125"/>
          </a:xfrm>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showMasterSp="0" userDrawn="1">
  <p:cSld name="封面页_1_3">
    <p:bg>
      <p:bgRef idx="1001">
        <a:schemeClr val="bg2"/>
      </p:bgRef>
    </p:bg>
    <p:spTree>
      <p:nvGrpSpPr>
        <p:cNvPr id="1" name=""/>
        <p:cNvGrpSpPr/>
        <p:nvPr/>
      </p:nvGrpSpPr>
      <p:grpSpPr>
        <a:xfrm>
          <a:off x="0" y="0"/>
          <a:ext cx="0" cy="0"/>
          <a:chOff x="0" y="0"/>
          <a:chExt cx="0" cy="0"/>
        </a:xfrm>
      </p:grpSpPr>
      <p:pic>
        <p:nvPicPr>
          <p:cNvPr id="10" name="文本框 7" descr="门旁边的墙上&#10;&#10;描述已自动生成"/>
          <p:cNvPicPr>
            <a:picLocks noChangeAspect="1"/>
          </p:cNvPicPr>
          <p:nvPr>
            <p:custDataLst>
              <p:tags r:id="rId2"/>
            </p:custDataLst>
          </p:nvPr>
        </p:nvPicPr>
        <p:blipFill>
          <a:blip r:embed="rId3">
            <a:alphaModFix amt="15000"/>
            <a:duotone>
              <a:schemeClr val="accent2">
                <a:shade val="45000"/>
                <a:satMod val="135000"/>
              </a:schemeClr>
              <a:prstClr val="white"/>
            </a:duotone>
          </a:blip>
          <a:srcRect/>
          <a:stretch>
            <a:fillRect/>
          </a:stretch>
        </p:blipFill>
        <p:spPr>
          <a:xfrm flipH="1">
            <a:off x="1" y="0"/>
            <a:ext cx="12191998" cy="6858000"/>
          </a:xfrm>
          <a:prstGeom prst="rect">
            <a:avLst/>
          </a:prstGeom>
          <a:noFill/>
        </p:spPr>
      </p:pic>
      <p:sp>
        <p:nvSpPr>
          <p:cNvPr id="30" name="圆: 空心 29"/>
          <p:cNvSpPr/>
          <p:nvPr>
            <p:custDataLst>
              <p:tags r:id="rId4"/>
            </p:custDataLst>
          </p:nvPr>
        </p:nvSpPr>
        <p:spPr>
          <a:xfrm rot="5400000">
            <a:off x="7315787" y="1302555"/>
            <a:ext cx="2814149" cy="2821407"/>
          </a:xfrm>
          <a:prstGeom prst="donut">
            <a:avLst>
              <a:gd name="adj" fmla="val 22664"/>
            </a:avLst>
          </a:prstGeom>
          <a:gradFill flip="none" rotWithShape="1">
            <a:gsLst>
              <a:gs pos="32000">
                <a:srgbClr val="ECECF0">
                  <a:alpha val="0"/>
                </a:srgbClr>
              </a:gs>
              <a:gs pos="100000">
                <a:schemeClr val="accent1"/>
              </a:gs>
            </a:gsLst>
            <a:path path="circle">
              <a:fillToRect l="100000" t="100000"/>
            </a:path>
            <a:tileRect r="-100000" b="-100000"/>
          </a:gradFill>
          <a:ln>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iSans" panose="00000500000000000000" charset="-122"/>
            </a:endParaRPr>
          </a:p>
        </p:txBody>
      </p:sp>
      <p:sp>
        <p:nvSpPr>
          <p:cNvPr id="6" name="日期占位符 3"/>
          <p:cNvSpPr>
            <a:spLocks noGrp="1"/>
          </p:cNvSpPr>
          <p:nvPr>
            <p:ph type="dt" sz="half" idx="16385"/>
            <p:custDataLst>
              <p:tags r:id="rId5"/>
            </p:custDataLst>
          </p:nvPr>
        </p:nvSpPr>
        <p:spPr>
          <a:xfrm>
            <a:off x="838200" y="6356350"/>
            <a:ext cx="2743200" cy="365125"/>
          </a:xfrm>
        </p:spPr>
        <p:txBody>
          <a:bodyPr/>
          <a:lstStyle/>
          <a:p>
            <a:fld id="{D997B5FA-0921-464F-AAE1-844C04324D75}" type="datetimeFigureOut">
              <a:rPr lang="zh-CN" altLang="en-US" smtClean="0"/>
            </a:fld>
            <a:endParaRPr lang="zh-CN" altLang="en-US"/>
          </a:p>
        </p:txBody>
      </p:sp>
      <p:sp>
        <p:nvSpPr>
          <p:cNvPr id="7" name="页脚占位符 4"/>
          <p:cNvSpPr>
            <a:spLocks noGrp="1"/>
          </p:cNvSpPr>
          <p:nvPr>
            <p:ph type="ftr" sz="quarter" idx="16386"/>
            <p:custDataLst>
              <p:tags r:id="rId6"/>
            </p:custDataLst>
          </p:nvPr>
        </p:nvSpPr>
        <p:spPr>
          <a:xfrm>
            <a:off x="4038600" y="6356350"/>
            <a:ext cx="4114800" cy="365125"/>
          </a:xfrm>
        </p:spPr>
        <p:txBody>
          <a:bodyPr/>
          <a:lstStyle/>
          <a:p>
            <a:endParaRPr lang="zh-CN" altLang="en-US"/>
          </a:p>
        </p:txBody>
      </p:sp>
      <p:sp>
        <p:nvSpPr>
          <p:cNvPr id="11" name="灯片编号占位符 5"/>
          <p:cNvSpPr>
            <a:spLocks noGrp="1"/>
          </p:cNvSpPr>
          <p:nvPr>
            <p:ph type="sldNum" sz="quarter" idx="16387"/>
            <p:custDataLst>
              <p:tags r:id="rId7"/>
            </p:custDataLst>
          </p:nvPr>
        </p:nvSpPr>
        <p:spPr>
          <a:xfrm>
            <a:off x="8610600" y="6356350"/>
            <a:ext cx="2743200" cy="365125"/>
          </a:xfrm>
        </p:spPr>
        <p:txBody>
          <a:bodyPr/>
          <a:lstStyle/>
          <a:p>
            <a:fld id="{565CE74E-AB26-4998-AD42-012C4C1AD076}" type="slidenum">
              <a:rPr lang="zh-CN" altLang="en-US" smtClean="0"/>
            </a:fld>
            <a:endParaRPr lang="zh-CN" altLang="en-US"/>
          </a:p>
        </p:txBody>
      </p:sp>
      <p:sp>
        <p:nvSpPr>
          <p:cNvPr id="14" name="Text Placeholder 13"/>
          <p:cNvSpPr>
            <a:spLocks noGrp="1"/>
          </p:cNvSpPr>
          <p:nvPr>
            <p:ph type="body" idx="16389" hasCustomPrompt="1"/>
            <p:custDataLst>
              <p:tags r:id="rId8"/>
            </p:custDataLst>
          </p:nvPr>
        </p:nvSpPr>
        <p:spPr>
          <a:xfrm>
            <a:off x="1016000" y="1651000"/>
            <a:ext cx="6097058" cy="457200"/>
          </a:xfrm>
          <a:noFill/>
        </p:spPr>
        <p:txBody>
          <a:bodyPr vert="horz" lIns="0" tIns="0" rIns="0" bIns="0" anchor="t">
            <a:normAutofit/>
          </a:bodyPr>
          <a:lstStyle>
            <a:lvl1pPr marL="0" indent="0" algn="l">
              <a:lnSpc>
                <a:spcPct val="125000"/>
              </a:lnSpc>
              <a:spcBef>
                <a:spcPct val="0"/>
              </a:spcBef>
              <a:spcAft>
                <a:spcPct val="0"/>
              </a:spcAft>
              <a:buNone/>
              <a:defRPr sz="2400" b="0" spc="0">
                <a:solidFill>
                  <a:schemeClr val="accent1">
                    <a:lumMod val="60000"/>
                    <a:lumOff val="40000"/>
                  </a:schemeClr>
                </a:solidFill>
              </a:defRPr>
            </a:lvl1pPr>
          </a:lstStyle>
          <a:p>
            <a:pPr lvl="0"/>
            <a:r>
              <a:rPr lang="zh-CN" altLang="en-US" smtClean="0"/>
              <a:t>20XX YEAR</a:t>
            </a:r>
            <a:endParaRPr lang="zh-CN" altLang="en-US" smtClean="0"/>
          </a:p>
        </p:txBody>
      </p:sp>
      <p:sp>
        <p:nvSpPr>
          <p:cNvPr id="9" name="标题" descr="7b0a20202020227461726765744d6f64756c65223a202270726f636573734f6e6c696e65466f6e7473220a7d0a"/>
          <p:cNvSpPr txBox="1">
            <a:spLocks noGrp="1"/>
          </p:cNvSpPr>
          <p:nvPr>
            <p:ph type="title" idx="16388" hasCustomPrompt="1"/>
            <p:custDataLst>
              <p:tags r:id="rId9"/>
            </p:custDataLst>
          </p:nvPr>
        </p:nvSpPr>
        <p:spPr>
          <a:xfrm>
            <a:off x="1016000" y="2159000"/>
            <a:ext cx="6352646" cy="2540000"/>
          </a:xfrm>
          <a:prstGeom prst="rect">
            <a:avLst/>
          </a:prstGeom>
          <a:noFill/>
        </p:spPr>
        <p:txBody>
          <a:bodyPr vert="horz" wrap="square" lIns="0" tIns="0" rIns="0" bIns="0" rtlCol="0" anchor="t" anchorCtr="0">
            <a:normAutofit/>
          </a:bodyPr>
          <a:lstStyle>
            <a:lvl1pPr marL="0" marR="0" lvl="0" indent="0" algn="l" defTabSz="914400" rtl="0" eaLnBrk="1" fontAlgn="auto" latinLnBrk="0" hangingPunct="1">
              <a:lnSpc>
                <a:spcPct val="100000"/>
              </a:lnSpc>
              <a:spcBef>
                <a:spcPct val="0"/>
              </a:spcBef>
              <a:spcAft>
                <a:spcPct val="0"/>
              </a:spcAft>
              <a:buClrTx/>
              <a:buSzTx/>
              <a:buFontTx/>
              <a:buNone/>
              <a:defRPr kumimoji="0" lang="zh-CN" altLang="en-US" sz="6000" b="0" i="0" u="none" strike="noStrike" kern="1200" cap="none" spc="0" normalizeH="0" baseline="0" noProof="1" dirty="0">
                <a:solidFill>
                  <a:schemeClr val="tx1"/>
                </a:solidFill>
                <a:latin typeface="+mj-ea"/>
                <a:ea typeface="+mj-ea"/>
                <a:cs typeface="MiSans" panose="00000500000000000000" charset="-122"/>
                <a:sym typeface="+mn-ea"/>
              </a:defRPr>
            </a:lvl1pPr>
          </a:lstStyle>
          <a:p>
            <a:pPr lvl="0" algn="l">
              <a:lnSpc>
                <a:spcPct val="110000"/>
              </a:lnSpc>
              <a:buClrTx/>
              <a:buSzTx/>
              <a:buFontTx/>
            </a:pPr>
            <a:r>
              <a:rPr dirty="0">
                <a:sym typeface="+mn-ea"/>
              </a:rPr>
              <a:t>单击此处
添加文档标题</a:t>
            </a:r>
            <a:endParaRPr dirty="0">
              <a:sym typeface="+mn-ea"/>
            </a:endParaRPr>
          </a:p>
        </p:txBody>
      </p:sp>
      <p:sp>
        <p:nvSpPr>
          <p:cNvPr id="12" name="署名占位符 10"/>
          <p:cNvSpPr>
            <a:spLocks noGrp="1"/>
          </p:cNvSpPr>
          <p:nvPr>
            <p:ph type="body" sz="quarter" idx="16390" hasCustomPrompt="1"/>
            <p:custDataLst>
              <p:tags r:id="rId10"/>
            </p:custDataLst>
          </p:nvPr>
        </p:nvSpPr>
        <p:spPr>
          <a:xfrm>
            <a:off x="1016000" y="4749800"/>
            <a:ext cx="2540882" cy="533400"/>
          </a:xfrm>
          <a:prstGeom prst="roundRect">
            <a:avLst>
              <a:gd name="adj" fmla="val 50000"/>
            </a:avLst>
          </a:prstGeom>
          <a:solidFill>
            <a:schemeClr val="accent1"/>
          </a:solidFill>
          <a:effectLst/>
        </p:spPr>
        <p:txBody>
          <a:bodyPr vert="horz" wrap="square" lIns="0" tIns="0" rIns="0" bIns="0" anchor="ctr">
            <a:normAutofit/>
          </a:bodyPr>
          <a:lstStyle>
            <a:lvl1pPr marL="0" indent="0" algn="ctr">
              <a:lnSpc>
                <a:spcPct val="100000"/>
              </a:lnSpc>
              <a:spcBef>
                <a:spcPct val="0"/>
              </a:spcBef>
              <a:spcAft>
                <a:spcPct val="0"/>
              </a:spcAft>
              <a:buNone/>
              <a:defRPr sz="2000" spc="0">
                <a:solidFill>
                  <a:srgbClr val="FFFFFF"/>
                </a:solidFill>
                <a:latin typeface="+mj-ea"/>
                <a:ea typeface="+mj-ea"/>
              </a:defRPr>
            </a:lvl1pPr>
          </a:lstStyle>
          <a:p>
            <a:pPr lvl="0"/>
            <a:r>
              <a:rPr lang="zh-CN" altLang="en-US" dirty="0"/>
              <a:t>BY WPS</a:t>
            </a:r>
            <a:endParaRPr lang="zh-CN" alt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584" y="482457"/>
            <a:ext cx="10972888" cy="711206"/>
          </a:xfrm>
        </p:spPr>
        <p:txBody>
          <a:bodyPr/>
          <a:lstStyle/>
          <a:p>
            <a:r>
              <a:rPr lang="zh-CN" altLang="en-US"/>
              <a:t>单击此处编辑母版标题样式</a:t>
            </a:r>
            <a:endParaRPr lang="zh-CN" altLang="en-US"/>
          </a:p>
        </p:txBody>
      </p:sp>
      <p:sp>
        <p:nvSpPr>
          <p:cNvPr id="3" name="内容占位符 2"/>
          <p:cNvSpPr>
            <a:spLocks noGrp="1"/>
          </p:cNvSpPr>
          <p:nvPr>
            <p:ph idx="1"/>
          </p:nvPr>
        </p:nvSpPr>
        <p:spPr>
          <a:xfrm>
            <a:off x="609556" y="1524000"/>
            <a:ext cx="10972888" cy="47244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 name="日期占位符 9"/>
          <p:cNvSpPr>
            <a:spLocks noGrp="1"/>
          </p:cNvSpPr>
          <p:nvPr>
            <p:ph type="dt" sz="half" idx="2"/>
            <p:custDataLst>
              <p:tags r:id="rId2"/>
            </p:custDataLst>
          </p:nvPr>
        </p:nvSpPr>
        <p:spPr>
          <a:xfrm>
            <a:off x="605155" y="6314440"/>
            <a:ext cx="2707005" cy="316865"/>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fld>
            <a:endParaRPr lang="zh-CN" altLang="en-US"/>
          </a:p>
        </p:txBody>
      </p:sp>
      <p:sp>
        <p:nvSpPr>
          <p:cNvPr id="11" name="页脚占位符 10"/>
          <p:cNvSpPr>
            <a:spLocks noGrp="1"/>
          </p:cNvSpPr>
          <p:nvPr>
            <p:ph type="ftr" sz="quarter" idx="3"/>
            <p:custDataLst>
              <p:tags r:id="rId3"/>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12" name="灯片编号占位符 11"/>
          <p:cNvSpPr>
            <a:spLocks noGrp="1"/>
          </p:cNvSpPr>
          <p:nvPr>
            <p:ph type="sldNum" sz="quarter" idx="4"/>
            <p:custDataLst>
              <p:tags r:id="rId4"/>
            </p:custDataLst>
          </p:nvPr>
        </p:nvSpPr>
        <p:spPr>
          <a:xfrm>
            <a:off x="8877300" y="6314440"/>
            <a:ext cx="2711450" cy="316865"/>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showMasterSp="0" userDrawn="1">
  <p:cSld name="章节页_1_4">
    <p:bg>
      <p:bgRef idx="1001">
        <a:schemeClr val="bg2"/>
      </p:bgRef>
    </p:bg>
    <p:spTree>
      <p:nvGrpSpPr>
        <p:cNvPr id="1" name=""/>
        <p:cNvGrpSpPr/>
        <p:nvPr/>
      </p:nvGrpSpPr>
      <p:grpSpPr>
        <a:xfrm>
          <a:off x="0" y="0"/>
          <a:ext cx="0" cy="0"/>
          <a:chOff x="0" y="0"/>
          <a:chExt cx="0" cy="0"/>
        </a:xfrm>
      </p:grpSpPr>
      <p:pic>
        <p:nvPicPr>
          <p:cNvPr id="9" name="图片 8" descr="门旁边的墙上&#10;&#10;描述已自动生成"/>
          <p:cNvPicPr>
            <a:picLocks noChangeAspect="1"/>
          </p:cNvPicPr>
          <p:nvPr>
            <p:custDataLst>
              <p:tags r:id="rId2"/>
            </p:custDataLst>
          </p:nvPr>
        </p:nvPicPr>
        <p:blipFill>
          <a:blip r:embed="rId3">
            <a:alphaModFix amt="15000"/>
            <a:duotone>
              <a:schemeClr val="accent2">
                <a:shade val="45000"/>
                <a:satMod val="135000"/>
              </a:schemeClr>
              <a:prstClr val="white"/>
            </a:duotone>
          </a:blip>
          <a:srcRect/>
          <a:stretch>
            <a:fillRect/>
          </a:stretch>
        </p:blipFill>
        <p:spPr>
          <a:xfrm flipH="1">
            <a:off x="1" y="0"/>
            <a:ext cx="12191998" cy="6858000"/>
          </a:xfrm>
          <a:prstGeom prst="rect">
            <a:avLst/>
          </a:prstGeom>
        </p:spPr>
      </p:pic>
      <p:sp>
        <p:nvSpPr>
          <p:cNvPr id="30" name="圆: 空心 29"/>
          <p:cNvSpPr/>
          <p:nvPr>
            <p:custDataLst>
              <p:tags r:id="rId4"/>
            </p:custDataLst>
          </p:nvPr>
        </p:nvSpPr>
        <p:spPr>
          <a:xfrm>
            <a:off x="937847" y="1174285"/>
            <a:ext cx="2814149" cy="2814149"/>
          </a:xfrm>
          <a:prstGeom prst="donut">
            <a:avLst>
              <a:gd name="adj" fmla="val 22664"/>
            </a:avLst>
          </a:prstGeom>
          <a:gradFill flip="none" rotWithShape="1">
            <a:gsLst>
              <a:gs pos="33000">
                <a:srgbClr val="ECECF0">
                  <a:alpha val="0"/>
                </a:srgbClr>
              </a:gs>
              <a:gs pos="91000">
                <a:schemeClr val="accent1"/>
              </a:gs>
            </a:gsLst>
            <a:path path="circle">
              <a:fillToRect l="100000" t="100000"/>
            </a:path>
            <a:tileRect r="-100000" b="-100000"/>
          </a:gradFill>
          <a:ln>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iSans" panose="00000500000000000000" charset="-122"/>
            </a:endParaRPr>
          </a:p>
        </p:txBody>
      </p:sp>
      <p:sp>
        <p:nvSpPr>
          <p:cNvPr id="6" name="日期占位符 3"/>
          <p:cNvSpPr>
            <a:spLocks noGrp="1"/>
          </p:cNvSpPr>
          <p:nvPr>
            <p:ph type="dt" sz="half" idx="16385"/>
            <p:custDataLst>
              <p:tags r:id="rId5"/>
            </p:custDataLst>
          </p:nvPr>
        </p:nvSpPr>
        <p:spPr>
          <a:xfrm>
            <a:off x="838200" y="6356350"/>
            <a:ext cx="2743200" cy="365125"/>
          </a:xfrm>
        </p:spPr>
        <p:txBody>
          <a:bodyPr/>
          <a:lstStyle/>
          <a:p>
            <a:fld id="{D997B5FA-0921-464F-AAE1-844C04324D75}" type="datetimeFigureOut">
              <a:rPr lang="zh-CN" altLang="en-US" smtClean="0"/>
            </a:fld>
            <a:endParaRPr lang="zh-CN" altLang="en-US"/>
          </a:p>
        </p:txBody>
      </p:sp>
      <p:sp>
        <p:nvSpPr>
          <p:cNvPr id="10" name="页脚占位符 4"/>
          <p:cNvSpPr>
            <a:spLocks noGrp="1"/>
          </p:cNvSpPr>
          <p:nvPr>
            <p:ph type="ftr" sz="quarter" idx="16386"/>
            <p:custDataLst>
              <p:tags r:id="rId6"/>
            </p:custDataLst>
          </p:nvPr>
        </p:nvSpPr>
        <p:spPr>
          <a:xfrm>
            <a:off x="4038600" y="6356350"/>
            <a:ext cx="4114800" cy="365125"/>
          </a:xfrm>
        </p:spPr>
        <p:txBody>
          <a:bodyPr/>
          <a:lstStyle/>
          <a:p>
            <a:endParaRPr lang="zh-CN" altLang="en-US"/>
          </a:p>
        </p:txBody>
      </p:sp>
      <p:sp>
        <p:nvSpPr>
          <p:cNvPr id="11" name="灯片编号占位符 5"/>
          <p:cNvSpPr>
            <a:spLocks noGrp="1"/>
          </p:cNvSpPr>
          <p:nvPr>
            <p:ph type="sldNum" sz="quarter" idx="16387"/>
            <p:custDataLst>
              <p:tags r:id="rId7"/>
            </p:custDataLst>
          </p:nvPr>
        </p:nvSpPr>
        <p:spPr>
          <a:xfrm>
            <a:off x="8610600" y="6356350"/>
            <a:ext cx="2743200" cy="365125"/>
          </a:xfrm>
        </p:spPr>
        <p:txBody>
          <a:bodyPr/>
          <a:lstStyle/>
          <a:p>
            <a:fld id="{565CE74E-AB26-4998-AD42-012C4C1AD076}" type="slidenum">
              <a:rPr lang="zh-CN" altLang="en-US" smtClean="0"/>
            </a:fld>
            <a:endParaRPr lang="zh-CN" altLang="en-US"/>
          </a:p>
        </p:txBody>
      </p:sp>
      <p:sp>
        <p:nvSpPr>
          <p:cNvPr id="8" name="标题"/>
          <p:cNvSpPr txBox="1">
            <a:spLocks noGrp="1"/>
          </p:cNvSpPr>
          <p:nvPr>
            <p:ph type="title" idx="16388" hasCustomPrompt="1"/>
            <p:custDataLst>
              <p:tags r:id="rId8"/>
            </p:custDataLst>
          </p:nvPr>
        </p:nvSpPr>
        <p:spPr>
          <a:xfrm>
            <a:off x="1903942" y="3530600"/>
            <a:ext cx="8384117" cy="1524000"/>
          </a:xfrm>
          <a:prstGeom prst="rect">
            <a:avLst/>
          </a:prstGeom>
          <a:noFill/>
        </p:spPr>
        <p:txBody>
          <a:bodyPr vert="horz" wrap="square" lIns="0" tIns="0" rIns="0" bIns="0" rtlCol="0" anchor="t">
            <a:normAutofit/>
          </a:bodyPr>
          <a:lstStyle>
            <a:lvl1pPr marL="0" marR="0" lvl="0" indent="0" algn="ctr" defTabSz="914400" rtl="0" eaLnBrk="1" fontAlgn="auto" latinLnBrk="0" hangingPunct="1">
              <a:lnSpc>
                <a:spcPct val="100000"/>
              </a:lnSpc>
              <a:spcBef>
                <a:spcPct val="0"/>
              </a:spcBef>
              <a:spcAft>
                <a:spcPct val="0"/>
              </a:spcAft>
              <a:buClrTx/>
              <a:buSzTx/>
              <a:buFontTx/>
              <a:buNone/>
              <a:defRPr kumimoji="0" lang="zh-CN" altLang="en-US" sz="4800" b="0" i="0" u="none" strike="noStrike" kern="1200" cap="none" spc="0" normalizeH="0" baseline="0" noProof="1" dirty="0">
                <a:solidFill>
                  <a:schemeClr val="tx1"/>
                </a:solidFill>
                <a:latin typeface="+mj-ea"/>
                <a:ea typeface="+mj-ea"/>
                <a:cs typeface="MiSans" panose="00000500000000000000" charset="-122"/>
                <a:sym typeface="+mn-ea"/>
              </a:defRPr>
            </a:lvl1pPr>
          </a:lstStyle>
          <a:p>
            <a:pPr lvl="0" algn="l">
              <a:lnSpc>
                <a:spcPct val="110000"/>
              </a:lnSpc>
              <a:buClrTx/>
              <a:buSzTx/>
              <a:buFontTx/>
            </a:pPr>
            <a:r>
              <a:rPr>
                <a:sym typeface="+mn-ea"/>
              </a:rPr>
              <a:t>单击此处添加章节标题</a:t>
            </a:r>
            <a:endParaRPr>
              <a:sym typeface="+mn-ea"/>
            </a:endParaRPr>
          </a:p>
        </p:txBody>
      </p:sp>
      <p:sp>
        <p:nvSpPr>
          <p:cNvPr id="7" name="节编号"/>
          <p:cNvSpPr txBox="1">
            <a:spLocks noGrp="1"/>
          </p:cNvSpPr>
          <p:nvPr>
            <p:ph type="body" idx="16389" hasCustomPrompt="1"/>
            <p:custDataLst>
              <p:tags r:id="rId9"/>
            </p:custDataLst>
          </p:nvPr>
        </p:nvSpPr>
        <p:spPr>
          <a:xfrm>
            <a:off x="5332413" y="1905000"/>
            <a:ext cx="1527175" cy="1524000"/>
          </a:xfrm>
          <a:prstGeom prst="rect">
            <a:avLst/>
          </a:prstGeom>
          <a:noFill/>
        </p:spPr>
        <p:txBody>
          <a:bodyPr vert="horz" wrap="square" lIns="0" tIns="0" rIns="0" bIns="0" rtlCol="0" anchor="ctr" anchorCtr="0">
            <a:normAutofit/>
          </a:bodyPr>
          <a:lstStyle>
            <a:lvl1pPr marL="0" marR="0" lvl="0" indent="0" algn="ctr" defTabSz="914400" rtl="0" eaLnBrk="1" fontAlgn="auto" latinLnBrk="0" hangingPunct="1">
              <a:lnSpc>
                <a:spcPct val="109000"/>
              </a:lnSpc>
              <a:spcBef>
                <a:spcPct val="0"/>
              </a:spcBef>
              <a:spcAft>
                <a:spcPct val="0"/>
              </a:spcAft>
              <a:buClrTx/>
              <a:buSzTx/>
              <a:buFontTx/>
              <a:buNone/>
              <a:defRPr kumimoji="0" lang="en-US" altLang="zh-CN" sz="7200" b="0" i="0" u="none" strike="noStrike" kern="1200" cap="none" spc="0" normalizeH="0" baseline="0" noProof="1" dirty="0">
                <a:ln>
                  <a:solidFill>
                    <a:schemeClr val="accent1"/>
                  </a:solidFill>
                </a:ln>
                <a:noFill/>
                <a:latin typeface="+mj-ea"/>
                <a:ea typeface="+mj-ea"/>
                <a:cs typeface="MiSans" panose="00000500000000000000" charset="-122"/>
                <a:sym typeface="+mn-ea"/>
              </a:defRPr>
            </a:lvl1pPr>
          </a:lstStyle>
          <a:p>
            <a:pPr lvl="0">
              <a:buClrTx/>
              <a:buSzTx/>
              <a:buFontTx/>
            </a:pPr>
            <a:r>
              <a:rPr dirty="0">
                <a:sym typeface="+mn-ea"/>
              </a:rPr>
              <a:t>01</a:t>
            </a:r>
            <a:endParaRPr dirty="0">
              <a:sym typeface="+mn-ea"/>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showMasterSp="0" userDrawn="1">
  <p:cSld name="结束页_1_4">
    <p:bg>
      <p:bgRef idx="1001">
        <a:schemeClr val="bg2"/>
      </p:bgRef>
    </p:bg>
    <p:spTree>
      <p:nvGrpSpPr>
        <p:cNvPr id="1" name=""/>
        <p:cNvGrpSpPr/>
        <p:nvPr/>
      </p:nvGrpSpPr>
      <p:grpSpPr>
        <a:xfrm>
          <a:off x="0" y="0"/>
          <a:ext cx="0" cy="0"/>
          <a:chOff x="0" y="0"/>
          <a:chExt cx="0" cy="0"/>
        </a:xfrm>
      </p:grpSpPr>
      <p:pic>
        <p:nvPicPr>
          <p:cNvPr id="9" name="文本框 7" descr="门旁边的墙上&#10;&#10;描述已自动生成"/>
          <p:cNvPicPr>
            <a:picLocks noChangeAspect="1"/>
          </p:cNvPicPr>
          <p:nvPr>
            <p:custDataLst>
              <p:tags r:id="rId2"/>
            </p:custDataLst>
          </p:nvPr>
        </p:nvPicPr>
        <p:blipFill>
          <a:blip r:embed="rId3">
            <a:alphaModFix amt="15000"/>
            <a:duotone>
              <a:schemeClr val="accent2">
                <a:shade val="45000"/>
                <a:satMod val="135000"/>
              </a:schemeClr>
              <a:prstClr val="white"/>
            </a:duotone>
          </a:blip>
          <a:srcRect/>
          <a:stretch>
            <a:fillRect/>
          </a:stretch>
        </p:blipFill>
        <p:spPr>
          <a:xfrm flipH="1">
            <a:off x="1" y="0"/>
            <a:ext cx="12191998" cy="6858000"/>
          </a:xfrm>
          <a:prstGeom prst="rect">
            <a:avLst/>
          </a:prstGeom>
          <a:noFill/>
        </p:spPr>
      </p:pic>
      <p:sp>
        <p:nvSpPr>
          <p:cNvPr id="30" name="圆: 空心 29"/>
          <p:cNvSpPr/>
          <p:nvPr>
            <p:custDataLst>
              <p:tags r:id="rId4"/>
            </p:custDataLst>
          </p:nvPr>
        </p:nvSpPr>
        <p:spPr>
          <a:xfrm>
            <a:off x="6301239" y="708025"/>
            <a:ext cx="2814149" cy="2814149"/>
          </a:xfrm>
          <a:prstGeom prst="donut">
            <a:avLst>
              <a:gd name="adj" fmla="val 22664"/>
            </a:avLst>
          </a:prstGeom>
          <a:gradFill flip="none" rotWithShape="1">
            <a:gsLst>
              <a:gs pos="33000">
                <a:srgbClr val="ECECF0">
                  <a:alpha val="0"/>
                </a:srgbClr>
              </a:gs>
              <a:gs pos="91000">
                <a:schemeClr val="accent1"/>
              </a:gs>
            </a:gsLst>
            <a:path path="circle">
              <a:fillToRect t="100000" r="100000"/>
            </a:path>
            <a:tileRect l="-100000" b="-100000"/>
          </a:gradFill>
          <a:ln>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iSans" panose="00000500000000000000" charset="-122"/>
            </a:endParaRPr>
          </a:p>
        </p:txBody>
      </p:sp>
      <p:sp>
        <p:nvSpPr>
          <p:cNvPr id="6" name="日期占位符 3"/>
          <p:cNvSpPr>
            <a:spLocks noGrp="1"/>
          </p:cNvSpPr>
          <p:nvPr>
            <p:ph type="dt" sz="half" idx="16385"/>
            <p:custDataLst>
              <p:tags r:id="rId5"/>
            </p:custDataLst>
          </p:nvPr>
        </p:nvSpPr>
        <p:spPr>
          <a:xfrm>
            <a:off x="838200" y="6356350"/>
            <a:ext cx="2743200" cy="365125"/>
          </a:xfrm>
        </p:spPr>
        <p:txBody>
          <a:bodyPr/>
          <a:lstStyle/>
          <a:p>
            <a:fld id="{D997B5FA-0921-464F-AAE1-844C04324D75}" type="datetimeFigureOut">
              <a:rPr lang="zh-CN" altLang="en-US" smtClean="0"/>
            </a:fld>
            <a:endParaRPr lang="zh-CN" altLang="en-US"/>
          </a:p>
        </p:txBody>
      </p:sp>
      <p:sp>
        <p:nvSpPr>
          <p:cNvPr id="7" name="页脚占位符 4"/>
          <p:cNvSpPr>
            <a:spLocks noGrp="1"/>
          </p:cNvSpPr>
          <p:nvPr>
            <p:ph type="ftr" sz="quarter" idx="16386"/>
            <p:custDataLst>
              <p:tags r:id="rId6"/>
            </p:custDataLst>
          </p:nvPr>
        </p:nvSpPr>
        <p:spPr>
          <a:xfrm>
            <a:off x="4038600" y="6356350"/>
            <a:ext cx="4114800" cy="365125"/>
          </a:xfrm>
        </p:spPr>
        <p:txBody>
          <a:bodyPr/>
          <a:lstStyle/>
          <a:p>
            <a:endParaRPr lang="zh-CN" altLang="en-US"/>
          </a:p>
        </p:txBody>
      </p:sp>
      <p:sp>
        <p:nvSpPr>
          <p:cNvPr id="10" name="灯片编号占位符 5"/>
          <p:cNvSpPr>
            <a:spLocks noGrp="1"/>
          </p:cNvSpPr>
          <p:nvPr>
            <p:ph type="sldNum" sz="quarter" idx="16387"/>
            <p:custDataLst>
              <p:tags r:id="rId7"/>
            </p:custDataLst>
          </p:nvPr>
        </p:nvSpPr>
        <p:spPr>
          <a:xfrm>
            <a:off x="8610600" y="6356350"/>
            <a:ext cx="2743200" cy="365125"/>
          </a:xfrm>
        </p:spPr>
        <p:txBody>
          <a:bodyPr/>
          <a:lstStyle/>
          <a:p>
            <a:fld id="{565CE74E-AB26-4998-AD42-012C4C1AD076}" type="slidenum">
              <a:rPr lang="zh-CN" altLang="en-US" smtClean="0"/>
            </a:fld>
            <a:endParaRPr lang="zh-CN" altLang="en-US"/>
          </a:p>
        </p:txBody>
      </p:sp>
      <p:sp>
        <p:nvSpPr>
          <p:cNvPr id="13" name="Subtitle 12"/>
          <p:cNvSpPr>
            <a:spLocks noGrp="1"/>
          </p:cNvSpPr>
          <p:nvPr>
            <p:ph type="body" idx="16389" hasCustomPrompt="1"/>
            <p:custDataLst>
              <p:tags r:id="rId8"/>
            </p:custDataLst>
          </p:nvPr>
        </p:nvSpPr>
        <p:spPr>
          <a:xfrm>
            <a:off x="3364971" y="2667000"/>
            <a:ext cx="5449358" cy="457200"/>
          </a:xfrm>
          <a:noFill/>
        </p:spPr>
        <p:txBody>
          <a:bodyPr vert="horz" lIns="0" tIns="0" rIns="0" bIns="0" anchor="t">
            <a:normAutofit/>
          </a:bodyPr>
          <a:lstStyle>
            <a:lvl1pPr marL="0" indent="0" algn="ctr">
              <a:lnSpc>
                <a:spcPct val="125000"/>
              </a:lnSpc>
              <a:spcBef>
                <a:spcPct val="0"/>
              </a:spcBef>
              <a:spcAft>
                <a:spcPct val="0"/>
              </a:spcAft>
              <a:buNone/>
              <a:defRPr sz="2400" b="0" spc="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THE END</a:t>
            </a:r>
            <a:endParaRPr lang="zh-CN" altLang="en-US"/>
          </a:p>
        </p:txBody>
      </p:sp>
      <p:sp>
        <p:nvSpPr>
          <p:cNvPr id="8" name="标题"/>
          <p:cNvSpPr txBox="1">
            <a:spLocks noGrp="1"/>
          </p:cNvSpPr>
          <p:nvPr>
            <p:ph type="title" idx="16388" hasCustomPrompt="1"/>
            <p:custDataLst>
              <p:tags r:id="rId9"/>
            </p:custDataLst>
          </p:nvPr>
        </p:nvSpPr>
        <p:spPr>
          <a:xfrm>
            <a:off x="3364089" y="3175000"/>
            <a:ext cx="5451122" cy="1016000"/>
          </a:xfrm>
          <a:prstGeom prst="rect">
            <a:avLst/>
          </a:prstGeom>
          <a:noFill/>
        </p:spPr>
        <p:txBody>
          <a:bodyPr vert="horz" wrap="square" lIns="0" tIns="0" rIns="0" bIns="0" rtlCol="0" anchor="t" anchorCtr="0">
            <a:normAutofit/>
          </a:bodyPr>
          <a:lstStyle>
            <a:lvl1pPr marL="0" marR="0" lvl="0" indent="0" algn="ctr" defTabSz="914400" rtl="0" eaLnBrk="1" fontAlgn="auto" latinLnBrk="0" hangingPunct="1">
              <a:lnSpc>
                <a:spcPct val="100000"/>
              </a:lnSpc>
              <a:spcBef>
                <a:spcPct val="0"/>
              </a:spcBef>
              <a:spcAft>
                <a:spcPct val="0"/>
              </a:spcAft>
              <a:buClrTx/>
              <a:buSzTx/>
              <a:buFontTx/>
              <a:buNone/>
              <a:defRPr kumimoji="0" lang="zh-CN" altLang="en-US" sz="6400" b="0" i="0" u="none" strike="noStrike" kern="1200" cap="none" spc="0" normalizeH="0" baseline="0" noProof="1" dirty="0">
                <a:solidFill>
                  <a:schemeClr val="tx1"/>
                </a:solidFill>
                <a:uFillTx/>
                <a:latin typeface="+mj-ea"/>
                <a:ea typeface="+mj-ea"/>
                <a:cs typeface="MiSans" panose="00000500000000000000" charset="-122"/>
                <a:sym typeface="+mn-ea"/>
              </a:defRPr>
            </a:lvl1pPr>
          </a:lstStyle>
          <a:p>
            <a:pPr lvl="0" algn="l">
              <a:lnSpc>
                <a:spcPct val="110000"/>
              </a:lnSpc>
              <a:buClrTx/>
              <a:buSzTx/>
              <a:buFontTx/>
            </a:pPr>
            <a:r>
              <a:rPr dirty="0">
                <a:sym typeface="+mn-ea"/>
              </a:rPr>
              <a:t>谢谢观看</a:t>
            </a:r>
            <a:endParaRPr dirty="0">
              <a:sym typeface="+mn-ea"/>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目录页-1-5-4">
    <p:bg>
      <p:bgRef idx="1001">
        <a:schemeClr val="bg2"/>
      </p:bgRef>
    </p:bg>
    <p:spTree>
      <p:nvGrpSpPr>
        <p:cNvPr id="1" name=""/>
        <p:cNvGrpSpPr/>
        <p:nvPr/>
      </p:nvGrpSpPr>
      <p:grpSpPr>
        <a:xfrm>
          <a:off x="0" y="0"/>
          <a:ext cx="0" cy="0"/>
          <a:chOff x="0" y="0"/>
          <a:chExt cx="0" cy="0"/>
        </a:xfrm>
      </p:grpSpPr>
      <p:sp>
        <p:nvSpPr>
          <p:cNvPr id="6" name="日期占位符 3"/>
          <p:cNvSpPr>
            <a:spLocks noGrp="1"/>
          </p:cNvSpPr>
          <p:nvPr>
            <p:ph type="dt" sz="half" idx="10"/>
            <p:custDataLst>
              <p:tags r:id="rId2"/>
            </p:custDataLst>
          </p:nvPr>
        </p:nvSpPr>
        <p:spPr>
          <a:xfrm>
            <a:off x="838200" y="6356350"/>
            <a:ext cx="2743200" cy="365125"/>
          </a:xfrm>
        </p:spPr>
        <p:txBody>
          <a:bodyPr/>
          <a:lstStyle/>
          <a:p>
            <a:fld id="{D997B5FA-0921-464F-AAE1-844C04324D75}" type="datetimeFigureOut">
              <a:rPr lang="zh-CN" altLang="en-US" smtClean="0"/>
            </a:fld>
            <a:endParaRPr lang="zh-CN" altLang="en-US"/>
          </a:p>
        </p:txBody>
      </p:sp>
      <p:sp>
        <p:nvSpPr>
          <p:cNvPr id="9" name="页脚占位符 4"/>
          <p:cNvSpPr>
            <a:spLocks noGrp="1"/>
          </p:cNvSpPr>
          <p:nvPr>
            <p:ph type="ftr" sz="quarter" idx="11"/>
            <p:custDataLst>
              <p:tags r:id="rId3"/>
            </p:custDataLst>
          </p:nvPr>
        </p:nvSpPr>
        <p:spPr>
          <a:xfrm>
            <a:off x="4038600" y="6356350"/>
            <a:ext cx="4114800" cy="365125"/>
          </a:xfrm>
        </p:spPr>
        <p:txBody>
          <a:bodyPr/>
          <a:lstStyle/>
          <a:p>
            <a:endParaRPr lang="zh-CN" altLang="en-US"/>
          </a:p>
        </p:txBody>
      </p:sp>
      <p:sp>
        <p:nvSpPr>
          <p:cNvPr id="10" name="灯片编号占位符 5"/>
          <p:cNvSpPr>
            <a:spLocks noGrp="1"/>
          </p:cNvSpPr>
          <p:nvPr>
            <p:ph type="sldNum" sz="quarter" idx="12"/>
            <p:custDataLst>
              <p:tags r:id="rId4"/>
            </p:custDataLst>
          </p:nvPr>
        </p:nvSpPr>
        <p:spPr>
          <a:xfrm>
            <a:off x="8610600" y="6356350"/>
            <a:ext cx="2743200" cy="365125"/>
          </a:xfrm>
        </p:spPr>
        <p:txBody>
          <a:bodyPr/>
          <a:lstStyle/>
          <a:p>
            <a:fld id="{565CE74E-AB26-4998-AD42-012C4C1AD076}" type="slidenum">
              <a:rPr lang="zh-CN" altLang="en-US" smtClean="0"/>
            </a:fld>
            <a:endParaRPr lang="zh-CN" altLang="en-US"/>
          </a:p>
        </p:txBody>
      </p:sp>
      <p:sp>
        <p:nvSpPr>
          <p:cNvPr id="11" name="Subtitle 10"/>
          <p:cNvSpPr>
            <a:spLocks noGrp="1"/>
          </p:cNvSpPr>
          <p:nvPr>
            <p:ph type="subTitle" idx="17826305" hasCustomPrompt="1"/>
            <p:custDataLst>
              <p:tags r:id="rId5"/>
            </p:custDataLst>
          </p:nvPr>
        </p:nvSpPr>
        <p:spPr>
          <a:xfrm>
            <a:off x="761471" y="2667000"/>
            <a:ext cx="2363258" cy="457200"/>
          </a:xfrm>
          <a:noFill/>
        </p:spPr>
        <p:txBody>
          <a:bodyPr lIns="0" tIns="0" rIns="0" bIns="0" anchor="t">
            <a:normAutofit/>
          </a:bodyPr>
          <a:lstStyle>
            <a:lvl1pPr marL="0" indent="0" algn="ctr">
              <a:lnSpc>
                <a:spcPct val="125000"/>
              </a:lnSpc>
              <a:spcBef>
                <a:spcPct val="0"/>
              </a:spcBef>
              <a:spcAft>
                <a:spcPct val="0"/>
              </a:spcAft>
              <a:buNone/>
              <a:defRPr sz="2400" b="0" spc="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CONTENTS</a:t>
            </a:r>
            <a:endParaRPr lang="zh-CN" altLang="en-US"/>
          </a:p>
        </p:txBody>
      </p:sp>
      <p:sp>
        <p:nvSpPr>
          <p:cNvPr id="12" name="Title 11"/>
          <p:cNvSpPr>
            <a:spLocks noGrp="1"/>
          </p:cNvSpPr>
          <p:nvPr>
            <p:ph type="ctrTitle" idx="17826049" hasCustomPrompt="1"/>
            <p:custDataLst>
              <p:tags r:id="rId6"/>
            </p:custDataLst>
          </p:nvPr>
        </p:nvSpPr>
        <p:spPr>
          <a:xfrm>
            <a:off x="760942" y="3175000"/>
            <a:ext cx="2364317" cy="762000"/>
          </a:xfrm>
          <a:noFill/>
        </p:spPr>
        <p:txBody>
          <a:bodyPr lIns="0" tIns="0" rIns="0" bIns="0" anchor="t">
            <a:normAutofit/>
          </a:bodyPr>
          <a:lstStyle>
            <a:lvl1pPr marL="0" indent="0" algn="ctr">
              <a:lnSpc>
                <a:spcPct val="104000"/>
              </a:lnSpc>
              <a:spcBef>
                <a:spcPct val="0"/>
              </a:spcBef>
              <a:spcAft>
                <a:spcPct val="0"/>
              </a:spcAft>
              <a:buNone/>
              <a:defRPr sz="4800" b="1" spc="0">
                <a:solidFill>
                  <a:schemeClr val="tx1"/>
                </a:solidFill>
              </a:defRPr>
            </a:lvl1pPr>
          </a:lstStyle>
          <a:p>
            <a:r>
              <a:rPr lang="zh-CN" altLang="en-US"/>
              <a:t>目录</a:t>
            </a:r>
            <a:endParaRPr lang="zh-CN" altLang="en-US"/>
          </a:p>
        </p:txBody>
      </p:sp>
      <p:sp>
        <p:nvSpPr>
          <p:cNvPr id="13" name="Text Placeholder 12"/>
          <p:cNvSpPr>
            <a:spLocks noGrp="1"/>
          </p:cNvSpPr>
          <p:nvPr>
            <p:ph type="body" idx="319883777" hasCustomPrompt="1"/>
            <p:custDataLst>
              <p:tags r:id="rId7"/>
            </p:custDataLst>
          </p:nvPr>
        </p:nvSpPr>
        <p:spPr>
          <a:xfrm>
            <a:off x="4070350" y="2286000"/>
            <a:ext cx="596900" cy="508000"/>
          </a:xfrm>
          <a:noFill/>
        </p:spPr>
        <p:txBody>
          <a:bodyPr wrap="none" lIns="0" tIns="0" rIns="0" bIns="0" anchor="ctr">
            <a:noAutofit/>
          </a:bodyPr>
          <a:lstStyle>
            <a:lvl1pPr marL="0" indent="0" algn="ctr">
              <a:lnSpc>
                <a:spcPct val="109000"/>
              </a:lnSpc>
              <a:spcBef>
                <a:spcPct val="0"/>
              </a:spcBef>
              <a:spcAft>
                <a:spcPct val="0"/>
              </a:spcAft>
              <a:buNone/>
              <a:defRPr sz="4000" b="0" spc="0">
                <a:solidFill>
                  <a:schemeClr val="accent1"/>
                </a:solidFill>
              </a:defRPr>
            </a:lvl1pPr>
          </a:lstStyle>
          <a:p>
            <a:pPr lvl="0"/>
            <a:r>
              <a:rPr lang="zh-CN" altLang="en-US" smtClean="0"/>
              <a:t>01</a:t>
            </a:r>
            <a:endParaRPr lang="zh-CN" altLang="en-US" smtClean="0"/>
          </a:p>
        </p:txBody>
      </p:sp>
      <p:sp>
        <p:nvSpPr>
          <p:cNvPr id="14" name="装饰  3"/>
          <p:cNvSpPr>
            <a:spLocks noGrp="1"/>
          </p:cNvSpPr>
          <p:nvPr>
            <p:ph type="body" idx="319883522" hasCustomPrompt="1"/>
            <p:custDataLst>
              <p:tags r:id="rId8"/>
            </p:custDataLst>
          </p:nvPr>
        </p:nvSpPr>
        <p:spPr>
          <a:xfrm>
            <a:off x="4851400" y="2209800"/>
            <a:ext cx="25400" cy="762000"/>
          </a:xfrm>
          <a:custGeom>
            <a:avLst/>
            <a:gdLst>
              <a:gd name="connisteX0" fmla="*/ 0 w 25400"/>
              <a:gd name="connsiteY0" fmla="*/ 12700 h 762000"/>
              <a:gd name="connisteX1" fmla="*/ 12700 w 25400"/>
              <a:gd name="connsiteY1" fmla="*/ 0 h 762000"/>
              <a:gd name="connisteX2" fmla="*/ 12700 w 25400"/>
              <a:gd name="connsiteY2" fmla="*/ 0 h 762000"/>
              <a:gd name="connisteX3" fmla="*/ 25400 w 25400"/>
              <a:gd name="connsiteY3" fmla="*/ 12700 h 762000"/>
              <a:gd name="connisteX4" fmla="*/ 25400 w 25400"/>
              <a:gd name="connsiteY4" fmla="*/ 749300 h 762000"/>
              <a:gd name="connisteX5" fmla="*/ 12700 w 25400"/>
              <a:gd name="connsiteY5" fmla="*/ 762000 h 762000"/>
              <a:gd name="connisteX6" fmla="*/ 12700 w 25400"/>
              <a:gd name="connsiteY6" fmla="*/ 762000 h 762000"/>
              <a:gd name="connisteX7" fmla="*/ 0 w 25400"/>
              <a:gd name="connsiteY7" fmla="*/ 749300 h 762000"/>
              <a:gd name="connisteX8" fmla="*/ 0 w 25400"/>
              <a:gd name="connsiteY8" fmla="*/ 12700 h 7620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25400" h="762000">
                <a:moveTo>
                  <a:pt x="0" y="12700"/>
                </a:moveTo>
                <a:cubicBezTo>
                  <a:pt x="0" y="5686"/>
                  <a:pt x="5686" y="0"/>
                  <a:pt x="12700" y="0"/>
                </a:cubicBezTo>
                <a:lnTo>
                  <a:pt x="12700" y="0"/>
                </a:lnTo>
                <a:cubicBezTo>
                  <a:pt x="19714" y="0"/>
                  <a:pt x="25400" y="5686"/>
                  <a:pt x="25400" y="12700"/>
                </a:cubicBezTo>
                <a:lnTo>
                  <a:pt x="25400" y="749300"/>
                </a:lnTo>
                <a:cubicBezTo>
                  <a:pt x="25400" y="756314"/>
                  <a:pt x="19714" y="762000"/>
                  <a:pt x="12700" y="762000"/>
                </a:cubicBezTo>
                <a:lnTo>
                  <a:pt x="12700" y="762000"/>
                </a:lnTo>
                <a:cubicBezTo>
                  <a:pt x="5686" y="762000"/>
                  <a:pt x="0" y="756314"/>
                  <a:pt x="0" y="749300"/>
                </a:cubicBezTo>
                <a:lnTo>
                  <a:pt x="0" y="12700"/>
                </a:lnTo>
                <a:close/>
              </a:path>
            </a:pathLst>
          </a:custGeom>
          <a:solidFill>
            <a:schemeClr val="accent1">
              <a:alpha val="50000"/>
            </a:schemeClr>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5" name="Text Placeholder 14"/>
          <p:cNvSpPr>
            <a:spLocks noGrp="1"/>
          </p:cNvSpPr>
          <p:nvPr>
            <p:ph type="body" idx="51446017" hasCustomPrompt="1"/>
            <p:custDataLst>
              <p:tags r:id="rId9"/>
            </p:custDataLst>
          </p:nvPr>
        </p:nvSpPr>
        <p:spPr>
          <a:xfrm>
            <a:off x="5080000" y="2133600"/>
            <a:ext cx="2324100" cy="914400"/>
          </a:xfrm>
          <a:noFill/>
        </p:spPr>
        <p:txBody>
          <a:bodyPr lIns="0" tIns="0" rIns="0" bIns="0" anchor="ctr">
            <a:normAutofit/>
          </a:bodyPr>
          <a:lstStyle>
            <a:lvl1pPr marL="0" indent="0" algn="l">
              <a:lnSpc>
                <a:spcPct val="118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6" name="Text Placeholder 15"/>
          <p:cNvSpPr>
            <a:spLocks noGrp="1"/>
          </p:cNvSpPr>
          <p:nvPr>
            <p:ph type="body" idx="319949313" hasCustomPrompt="1"/>
            <p:custDataLst>
              <p:tags r:id="rId10"/>
            </p:custDataLst>
          </p:nvPr>
        </p:nvSpPr>
        <p:spPr>
          <a:xfrm>
            <a:off x="7994650" y="2286000"/>
            <a:ext cx="596900" cy="508000"/>
          </a:xfrm>
          <a:noFill/>
        </p:spPr>
        <p:txBody>
          <a:bodyPr wrap="none" lIns="0" tIns="0" rIns="0" bIns="0" anchor="ctr">
            <a:noAutofit/>
          </a:bodyPr>
          <a:lstStyle>
            <a:lvl1pPr marL="0" indent="0" algn="ctr">
              <a:lnSpc>
                <a:spcPct val="109000"/>
              </a:lnSpc>
              <a:spcBef>
                <a:spcPct val="0"/>
              </a:spcBef>
              <a:spcAft>
                <a:spcPct val="0"/>
              </a:spcAft>
              <a:buNone/>
              <a:defRPr sz="4000" b="0" spc="0">
                <a:solidFill>
                  <a:schemeClr val="accent1"/>
                </a:solidFill>
              </a:defRPr>
            </a:lvl1pPr>
          </a:lstStyle>
          <a:p>
            <a:pPr lvl="0"/>
            <a:r>
              <a:rPr lang="zh-CN" altLang="en-US" smtClean="0"/>
              <a:t>02</a:t>
            </a:r>
            <a:endParaRPr lang="zh-CN" altLang="en-US" smtClean="0"/>
          </a:p>
        </p:txBody>
      </p:sp>
      <p:sp>
        <p:nvSpPr>
          <p:cNvPr id="17" name="装饰  6"/>
          <p:cNvSpPr>
            <a:spLocks noGrp="1"/>
          </p:cNvSpPr>
          <p:nvPr>
            <p:ph type="body" idx="319949058" hasCustomPrompt="1"/>
            <p:custDataLst>
              <p:tags r:id="rId11"/>
            </p:custDataLst>
          </p:nvPr>
        </p:nvSpPr>
        <p:spPr>
          <a:xfrm>
            <a:off x="8775700" y="2209800"/>
            <a:ext cx="25400" cy="762000"/>
          </a:xfrm>
          <a:custGeom>
            <a:avLst/>
            <a:gdLst>
              <a:gd name="connisteX0" fmla="*/ 0 w 25400"/>
              <a:gd name="connsiteY0" fmla="*/ 12700 h 762000"/>
              <a:gd name="connisteX1" fmla="*/ 12700 w 25400"/>
              <a:gd name="connsiteY1" fmla="*/ 0 h 762000"/>
              <a:gd name="connisteX2" fmla="*/ 12700 w 25400"/>
              <a:gd name="connsiteY2" fmla="*/ 0 h 762000"/>
              <a:gd name="connisteX3" fmla="*/ 25400 w 25400"/>
              <a:gd name="connsiteY3" fmla="*/ 12700 h 762000"/>
              <a:gd name="connisteX4" fmla="*/ 25400 w 25400"/>
              <a:gd name="connsiteY4" fmla="*/ 749300 h 762000"/>
              <a:gd name="connisteX5" fmla="*/ 12700 w 25400"/>
              <a:gd name="connsiteY5" fmla="*/ 762000 h 762000"/>
              <a:gd name="connisteX6" fmla="*/ 12700 w 25400"/>
              <a:gd name="connsiteY6" fmla="*/ 762000 h 762000"/>
              <a:gd name="connisteX7" fmla="*/ 0 w 25400"/>
              <a:gd name="connsiteY7" fmla="*/ 749300 h 762000"/>
              <a:gd name="connisteX8" fmla="*/ 0 w 25400"/>
              <a:gd name="connsiteY8" fmla="*/ 12700 h 7620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25400" h="762000">
                <a:moveTo>
                  <a:pt x="0" y="12700"/>
                </a:moveTo>
                <a:cubicBezTo>
                  <a:pt x="0" y="5686"/>
                  <a:pt x="5686" y="0"/>
                  <a:pt x="12700" y="0"/>
                </a:cubicBezTo>
                <a:lnTo>
                  <a:pt x="12700" y="0"/>
                </a:lnTo>
                <a:cubicBezTo>
                  <a:pt x="19714" y="0"/>
                  <a:pt x="25400" y="5686"/>
                  <a:pt x="25400" y="12700"/>
                </a:cubicBezTo>
                <a:lnTo>
                  <a:pt x="25400" y="749300"/>
                </a:lnTo>
                <a:cubicBezTo>
                  <a:pt x="25400" y="756314"/>
                  <a:pt x="19714" y="762000"/>
                  <a:pt x="12700" y="762000"/>
                </a:cubicBezTo>
                <a:lnTo>
                  <a:pt x="12700" y="762000"/>
                </a:lnTo>
                <a:cubicBezTo>
                  <a:pt x="5686" y="762000"/>
                  <a:pt x="0" y="756314"/>
                  <a:pt x="0" y="749300"/>
                </a:cubicBezTo>
                <a:lnTo>
                  <a:pt x="0" y="12700"/>
                </a:lnTo>
                <a:close/>
              </a:path>
            </a:pathLst>
          </a:custGeom>
          <a:solidFill>
            <a:schemeClr val="accent1">
              <a:alpha val="50000"/>
            </a:schemeClr>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8" name="Text Placeholder 17"/>
          <p:cNvSpPr>
            <a:spLocks noGrp="1"/>
          </p:cNvSpPr>
          <p:nvPr>
            <p:ph type="body" idx="51511553" hasCustomPrompt="1"/>
            <p:custDataLst>
              <p:tags r:id="rId12"/>
            </p:custDataLst>
          </p:nvPr>
        </p:nvSpPr>
        <p:spPr>
          <a:xfrm>
            <a:off x="9004300" y="2133600"/>
            <a:ext cx="2324100" cy="914400"/>
          </a:xfrm>
          <a:noFill/>
        </p:spPr>
        <p:txBody>
          <a:bodyPr lIns="0" tIns="0" rIns="0" bIns="0" anchor="ctr">
            <a:normAutofit/>
          </a:bodyPr>
          <a:lstStyle>
            <a:lvl1pPr marL="0" indent="0" algn="l">
              <a:lnSpc>
                <a:spcPct val="118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9" name="Text Placeholder 18"/>
          <p:cNvSpPr>
            <a:spLocks noGrp="1"/>
          </p:cNvSpPr>
          <p:nvPr>
            <p:ph type="body" idx="320014849" hasCustomPrompt="1"/>
            <p:custDataLst>
              <p:tags r:id="rId13"/>
            </p:custDataLst>
          </p:nvPr>
        </p:nvSpPr>
        <p:spPr>
          <a:xfrm>
            <a:off x="4070350" y="3962400"/>
            <a:ext cx="596900" cy="508000"/>
          </a:xfrm>
          <a:noFill/>
        </p:spPr>
        <p:txBody>
          <a:bodyPr wrap="none" lIns="0" tIns="0" rIns="0" bIns="0" anchor="ctr">
            <a:noAutofit/>
          </a:bodyPr>
          <a:lstStyle>
            <a:lvl1pPr marL="0" indent="0" algn="ctr">
              <a:lnSpc>
                <a:spcPct val="109000"/>
              </a:lnSpc>
              <a:spcBef>
                <a:spcPct val="0"/>
              </a:spcBef>
              <a:spcAft>
                <a:spcPct val="0"/>
              </a:spcAft>
              <a:buNone/>
              <a:defRPr sz="4000" b="0" spc="0">
                <a:solidFill>
                  <a:schemeClr val="accent1"/>
                </a:solidFill>
              </a:defRPr>
            </a:lvl1pPr>
          </a:lstStyle>
          <a:p>
            <a:pPr lvl="0"/>
            <a:r>
              <a:rPr lang="zh-CN" altLang="en-US" smtClean="0"/>
              <a:t>03</a:t>
            </a:r>
            <a:endParaRPr lang="zh-CN" altLang="en-US" smtClean="0"/>
          </a:p>
        </p:txBody>
      </p:sp>
      <p:sp>
        <p:nvSpPr>
          <p:cNvPr id="20" name="装饰  9"/>
          <p:cNvSpPr>
            <a:spLocks noGrp="1"/>
          </p:cNvSpPr>
          <p:nvPr>
            <p:ph type="body" idx="320014594" hasCustomPrompt="1"/>
            <p:custDataLst>
              <p:tags r:id="rId14"/>
            </p:custDataLst>
          </p:nvPr>
        </p:nvSpPr>
        <p:spPr>
          <a:xfrm>
            <a:off x="4851400" y="3886200"/>
            <a:ext cx="25400" cy="762000"/>
          </a:xfrm>
          <a:custGeom>
            <a:avLst/>
            <a:gdLst>
              <a:gd name="connisteX0" fmla="*/ 0 w 25400"/>
              <a:gd name="connsiteY0" fmla="*/ 12700 h 762000"/>
              <a:gd name="connisteX1" fmla="*/ 12700 w 25400"/>
              <a:gd name="connsiteY1" fmla="*/ 0 h 762000"/>
              <a:gd name="connisteX2" fmla="*/ 12700 w 25400"/>
              <a:gd name="connsiteY2" fmla="*/ 0 h 762000"/>
              <a:gd name="connisteX3" fmla="*/ 25400 w 25400"/>
              <a:gd name="connsiteY3" fmla="*/ 12700 h 762000"/>
              <a:gd name="connisteX4" fmla="*/ 25400 w 25400"/>
              <a:gd name="connsiteY4" fmla="*/ 749300 h 762000"/>
              <a:gd name="connisteX5" fmla="*/ 12700 w 25400"/>
              <a:gd name="connsiteY5" fmla="*/ 762000 h 762000"/>
              <a:gd name="connisteX6" fmla="*/ 12700 w 25400"/>
              <a:gd name="connsiteY6" fmla="*/ 762000 h 762000"/>
              <a:gd name="connisteX7" fmla="*/ 0 w 25400"/>
              <a:gd name="connsiteY7" fmla="*/ 749300 h 762000"/>
              <a:gd name="connisteX8" fmla="*/ 0 w 25400"/>
              <a:gd name="connsiteY8" fmla="*/ 12700 h 7620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25400" h="762000">
                <a:moveTo>
                  <a:pt x="0" y="12700"/>
                </a:moveTo>
                <a:cubicBezTo>
                  <a:pt x="0" y="5686"/>
                  <a:pt x="5686" y="0"/>
                  <a:pt x="12700" y="0"/>
                </a:cubicBezTo>
                <a:lnTo>
                  <a:pt x="12700" y="0"/>
                </a:lnTo>
                <a:cubicBezTo>
                  <a:pt x="19714" y="0"/>
                  <a:pt x="25400" y="5686"/>
                  <a:pt x="25400" y="12700"/>
                </a:cubicBezTo>
                <a:lnTo>
                  <a:pt x="25400" y="749300"/>
                </a:lnTo>
                <a:cubicBezTo>
                  <a:pt x="25400" y="756314"/>
                  <a:pt x="19714" y="762000"/>
                  <a:pt x="12700" y="762000"/>
                </a:cubicBezTo>
                <a:lnTo>
                  <a:pt x="12700" y="762000"/>
                </a:lnTo>
                <a:cubicBezTo>
                  <a:pt x="5686" y="762000"/>
                  <a:pt x="0" y="756314"/>
                  <a:pt x="0" y="749300"/>
                </a:cubicBezTo>
                <a:lnTo>
                  <a:pt x="0" y="12700"/>
                </a:lnTo>
                <a:close/>
              </a:path>
            </a:pathLst>
          </a:custGeom>
          <a:solidFill>
            <a:schemeClr val="accent1">
              <a:alpha val="50000"/>
            </a:schemeClr>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21" name="Text Placeholder 20"/>
          <p:cNvSpPr>
            <a:spLocks noGrp="1"/>
          </p:cNvSpPr>
          <p:nvPr>
            <p:ph type="body" idx="51577089" hasCustomPrompt="1"/>
            <p:custDataLst>
              <p:tags r:id="rId15"/>
            </p:custDataLst>
          </p:nvPr>
        </p:nvSpPr>
        <p:spPr>
          <a:xfrm>
            <a:off x="5080000" y="3810000"/>
            <a:ext cx="2324100" cy="914400"/>
          </a:xfrm>
          <a:noFill/>
        </p:spPr>
        <p:txBody>
          <a:bodyPr lIns="0" tIns="0" rIns="0" bIns="0" anchor="ctr">
            <a:normAutofit/>
          </a:bodyPr>
          <a:lstStyle>
            <a:lvl1pPr marL="0" indent="0" algn="l">
              <a:lnSpc>
                <a:spcPct val="118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22" name="Text Placeholder 21"/>
          <p:cNvSpPr>
            <a:spLocks noGrp="1"/>
          </p:cNvSpPr>
          <p:nvPr>
            <p:ph type="body" idx="320080385" hasCustomPrompt="1"/>
            <p:custDataLst>
              <p:tags r:id="rId16"/>
            </p:custDataLst>
          </p:nvPr>
        </p:nvSpPr>
        <p:spPr>
          <a:xfrm>
            <a:off x="7994650" y="3962400"/>
            <a:ext cx="596900" cy="508000"/>
          </a:xfrm>
          <a:noFill/>
        </p:spPr>
        <p:txBody>
          <a:bodyPr wrap="none" lIns="0" tIns="0" rIns="0" bIns="0" anchor="ctr">
            <a:noAutofit/>
          </a:bodyPr>
          <a:lstStyle>
            <a:lvl1pPr marL="0" indent="0" algn="ctr">
              <a:lnSpc>
                <a:spcPct val="109000"/>
              </a:lnSpc>
              <a:spcBef>
                <a:spcPct val="0"/>
              </a:spcBef>
              <a:spcAft>
                <a:spcPct val="0"/>
              </a:spcAft>
              <a:buNone/>
              <a:defRPr sz="4000" b="0" spc="0">
                <a:solidFill>
                  <a:schemeClr val="accent1"/>
                </a:solidFill>
              </a:defRPr>
            </a:lvl1pPr>
          </a:lstStyle>
          <a:p>
            <a:pPr lvl="0"/>
            <a:r>
              <a:rPr lang="zh-CN" altLang="en-US" smtClean="0"/>
              <a:t>04</a:t>
            </a:r>
            <a:endParaRPr lang="zh-CN" altLang="en-US" smtClean="0"/>
          </a:p>
        </p:txBody>
      </p:sp>
      <p:sp>
        <p:nvSpPr>
          <p:cNvPr id="23" name="装饰  2"/>
          <p:cNvSpPr>
            <a:spLocks noGrp="1"/>
          </p:cNvSpPr>
          <p:nvPr>
            <p:ph type="body" idx="320080130" hasCustomPrompt="1"/>
            <p:custDataLst>
              <p:tags r:id="rId17"/>
            </p:custDataLst>
          </p:nvPr>
        </p:nvSpPr>
        <p:spPr>
          <a:xfrm>
            <a:off x="8775700" y="3886200"/>
            <a:ext cx="25400" cy="762000"/>
          </a:xfrm>
          <a:custGeom>
            <a:avLst/>
            <a:gdLst>
              <a:gd name="connisteX0" fmla="*/ 0 w 25400"/>
              <a:gd name="connsiteY0" fmla="*/ 12700 h 762000"/>
              <a:gd name="connisteX1" fmla="*/ 12700 w 25400"/>
              <a:gd name="connsiteY1" fmla="*/ 0 h 762000"/>
              <a:gd name="connisteX2" fmla="*/ 12700 w 25400"/>
              <a:gd name="connsiteY2" fmla="*/ 0 h 762000"/>
              <a:gd name="connisteX3" fmla="*/ 25400 w 25400"/>
              <a:gd name="connsiteY3" fmla="*/ 12700 h 762000"/>
              <a:gd name="connisteX4" fmla="*/ 25400 w 25400"/>
              <a:gd name="connsiteY4" fmla="*/ 749300 h 762000"/>
              <a:gd name="connisteX5" fmla="*/ 12700 w 25400"/>
              <a:gd name="connsiteY5" fmla="*/ 762000 h 762000"/>
              <a:gd name="connisteX6" fmla="*/ 12700 w 25400"/>
              <a:gd name="connsiteY6" fmla="*/ 762000 h 762000"/>
              <a:gd name="connisteX7" fmla="*/ 0 w 25400"/>
              <a:gd name="connsiteY7" fmla="*/ 749300 h 762000"/>
              <a:gd name="connisteX8" fmla="*/ 0 w 25400"/>
              <a:gd name="connsiteY8" fmla="*/ 12700 h 7620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25400" h="762000">
                <a:moveTo>
                  <a:pt x="0" y="12700"/>
                </a:moveTo>
                <a:cubicBezTo>
                  <a:pt x="0" y="5686"/>
                  <a:pt x="5686" y="0"/>
                  <a:pt x="12700" y="0"/>
                </a:cubicBezTo>
                <a:lnTo>
                  <a:pt x="12700" y="0"/>
                </a:lnTo>
                <a:cubicBezTo>
                  <a:pt x="19714" y="0"/>
                  <a:pt x="25400" y="5686"/>
                  <a:pt x="25400" y="12700"/>
                </a:cubicBezTo>
                <a:lnTo>
                  <a:pt x="25400" y="749300"/>
                </a:lnTo>
                <a:cubicBezTo>
                  <a:pt x="25400" y="756314"/>
                  <a:pt x="19714" y="762000"/>
                  <a:pt x="12700" y="762000"/>
                </a:cubicBezTo>
                <a:lnTo>
                  <a:pt x="12700" y="762000"/>
                </a:lnTo>
                <a:cubicBezTo>
                  <a:pt x="5686" y="762000"/>
                  <a:pt x="0" y="756314"/>
                  <a:pt x="0" y="749300"/>
                </a:cubicBezTo>
                <a:lnTo>
                  <a:pt x="0" y="12700"/>
                </a:lnTo>
                <a:close/>
              </a:path>
            </a:pathLst>
          </a:custGeom>
          <a:solidFill>
            <a:schemeClr val="accent1">
              <a:alpha val="50000"/>
            </a:schemeClr>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24" name="Text Placeholder 23"/>
          <p:cNvSpPr>
            <a:spLocks noGrp="1"/>
          </p:cNvSpPr>
          <p:nvPr>
            <p:ph type="body" idx="51642625" hasCustomPrompt="1"/>
            <p:custDataLst>
              <p:tags r:id="rId18"/>
            </p:custDataLst>
          </p:nvPr>
        </p:nvSpPr>
        <p:spPr>
          <a:xfrm>
            <a:off x="9004300" y="3810000"/>
            <a:ext cx="2324100" cy="914400"/>
          </a:xfrm>
          <a:noFill/>
        </p:spPr>
        <p:txBody>
          <a:bodyPr lIns="0" tIns="0" rIns="0" bIns="0" anchor="ctr">
            <a:normAutofit/>
          </a:bodyPr>
          <a:lstStyle>
            <a:lvl1pPr marL="0" indent="0" algn="l">
              <a:lnSpc>
                <a:spcPct val="118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Tree>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目录页-1-5_3">
    <p:bg>
      <p:bgRef idx="1001">
        <a:schemeClr val="bg2"/>
      </p:bgRef>
    </p:bg>
    <p:spTree>
      <p:nvGrpSpPr>
        <p:cNvPr id="1" name=""/>
        <p:cNvGrpSpPr/>
        <p:nvPr/>
      </p:nvGrpSpPr>
      <p:grpSpPr>
        <a:xfrm>
          <a:off x="0" y="0"/>
          <a:ext cx="0" cy="0"/>
          <a:chOff x="0" y="0"/>
          <a:chExt cx="0" cy="0"/>
        </a:xfrm>
      </p:grpSpPr>
      <p:sp>
        <p:nvSpPr>
          <p:cNvPr id="6" name="日期占位符 5"/>
          <p:cNvSpPr>
            <a:spLocks noGrp="1"/>
          </p:cNvSpPr>
          <p:nvPr>
            <p:ph type="dt" sz="half" idx="10"/>
            <p:custDataLst>
              <p:tags r:id="rId2"/>
            </p:custDataLst>
          </p:nvPr>
        </p:nvSpPr>
        <p:spPr>
          <a:xfrm>
            <a:off x="838200" y="6356350"/>
            <a:ext cx="2743200" cy="365125"/>
          </a:xfrm>
        </p:spPr>
        <p:txBody>
          <a:bodyPr/>
          <a:lstStyle/>
          <a:p>
            <a:fld id="{D997B5FA-0921-464F-AAE1-844C04324D75}" type="datetimeFigureOut">
              <a:rPr lang="zh-CN" altLang="en-US" smtClean="0"/>
            </a:fld>
            <a:endParaRPr lang="zh-CN" altLang="en-US"/>
          </a:p>
        </p:txBody>
      </p:sp>
      <p:sp>
        <p:nvSpPr>
          <p:cNvPr id="9" name="页脚占位符 8"/>
          <p:cNvSpPr>
            <a:spLocks noGrp="1"/>
          </p:cNvSpPr>
          <p:nvPr>
            <p:ph type="ftr" sz="quarter" idx="11"/>
            <p:custDataLst>
              <p:tags r:id="rId3"/>
            </p:custDataLst>
          </p:nvPr>
        </p:nvSpPr>
        <p:spPr>
          <a:xfrm>
            <a:off x="4038600" y="6356350"/>
            <a:ext cx="4114800" cy="365125"/>
          </a:xfrm>
        </p:spPr>
        <p:txBody>
          <a:bodyPr/>
          <a:lstStyle/>
          <a:p>
            <a:endParaRPr lang="zh-CN" altLang="en-US"/>
          </a:p>
        </p:txBody>
      </p:sp>
      <p:sp>
        <p:nvSpPr>
          <p:cNvPr id="10" name="灯片编号占位符 9"/>
          <p:cNvSpPr>
            <a:spLocks noGrp="1"/>
          </p:cNvSpPr>
          <p:nvPr>
            <p:ph type="sldNum" sz="quarter" idx="12"/>
            <p:custDataLst>
              <p:tags r:id="rId4"/>
            </p:custDataLst>
          </p:nvPr>
        </p:nvSpPr>
        <p:spPr>
          <a:xfrm>
            <a:off x="8610600" y="6356350"/>
            <a:ext cx="2743200" cy="365125"/>
          </a:xfrm>
        </p:spPr>
        <p:txBody>
          <a:bodyPr/>
          <a:lstStyle/>
          <a:p>
            <a:fld id="{565CE74E-AB26-4998-AD42-012C4C1AD076}" type="slidenum">
              <a:rPr lang="zh-CN" altLang="en-US" smtClean="0"/>
            </a:fld>
            <a:endParaRPr lang="zh-CN" altLang="en-US"/>
          </a:p>
        </p:txBody>
      </p:sp>
      <p:sp>
        <p:nvSpPr>
          <p:cNvPr id="11" name="副标题 10"/>
          <p:cNvSpPr>
            <a:spLocks noGrp="1"/>
          </p:cNvSpPr>
          <p:nvPr>
            <p:ph type="subTitle" idx="16386" hasCustomPrompt="1"/>
            <p:custDataLst>
              <p:tags r:id="rId5"/>
            </p:custDataLst>
          </p:nvPr>
        </p:nvSpPr>
        <p:spPr>
          <a:xfrm>
            <a:off x="761471" y="2667000"/>
            <a:ext cx="2363258" cy="457200"/>
          </a:xfrm>
          <a:noFill/>
        </p:spPr>
        <p:txBody>
          <a:bodyPr lIns="0" tIns="0" rIns="0" bIns="0" anchor="t">
            <a:normAutofit/>
          </a:bodyPr>
          <a:lstStyle>
            <a:lvl1pPr marL="0" indent="0" algn="ctr">
              <a:lnSpc>
                <a:spcPct val="125000"/>
              </a:lnSpc>
              <a:spcBef>
                <a:spcPct val="0"/>
              </a:spcBef>
              <a:spcAft>
                <a:spcPct val="0"/>
              </a:spcAft>
              <a:buNone/>
              <a:defRPr sz="2400" b="0" spc="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t>CONTENTS</a:t>
            </a:r>
          </a:p>
        </p:txBody>
      </p:sp>
      <p:sp>
        <p:nvSpPr>
          <p:cNvPr id="12" name="标题 11"/>
          <p:cNvSpPr>
            <a:spLocks noGrp="1"/>
          </p:cNvSpPr>
          <p:nvPr>
            <p:ph type="ctrTitle" idx="16385" hasCustomPrompt="1"/>
            <p:custDataLst>
              <p:tags r:id="rId6"/>
            </p:custDataLst>
          </p:nvPr>
        </p:nvSpPr>
        <p:spPr>
          <a:xfrm>
            <a:off x="760942" y="3175000"/>
            <a:ext cx="2364317" cy="762000"/>
          </a:xfrm>
          <a:noFill/>
        </p:spPr>
        <p:txBody>
          <a:bodyPr lIns="0" tIns="0" rIns="0" bIns="0" anchor="t">
            <a:normAutofit/>
          </a:bodyPr>
          <a:lstStyle>
            <a:lvl1pPr marL="0" indent="0" algn="ctr">
              <a:lnSpc>
                <a:spcPct val="104000"/>
              </a:lnSpc>
              <a:spcBef>
                <a:spcPct val="0"/>
              </a:spcBef>
              <a:spcAft>
                <a:spcPct val="0"/>
              </a:spcAft>
              <a:buNone/>
              <a:defRPr sz="4800" b="1" spc="0">
                <a:solidFill>
                  <a:schemeClr val="tx1"/>
                </a:solidFill>
              </a:defRPr>
            </a:lvl1pPr>
          </a:lstStyle>
          <a:p>
            <a:pPr lvl="0"/>
            <a:r>
              <a:rPr lang="zh-CN" altLang="en-US"/>
              <a:t>目录</a:t>
            </a:r>
            <a:endParaRPr lang="zh-CN" altLang="en-US"/>
          </a:p>
        </p:txBody>
      </p:sp>
      <p:sp>
        <p:nvSpPr>
          <p:cNvPr id="13" name="文本占位符 12"/>
          <p:cNvSpPr>
            <a:spLocks noGrp="1"/>
          </p:cNvSpPr>
          <p:nvPr>
            <p:ph type="body" idx="16388" hasCustomPrompt="1"/>
            <p:custDataLst>
              <p:tags r:id="rId7"/>
            </p:custDataLst>
          </p:nvPr>
        </p:nvSpPr>
        <p:spPr>
          <a:xfrm>
            <a:off x="4070350" y="2286000"/>
            <a:ext cx="596900" cy="508000"/>
          </a:xfrm>
          <a:noFill/>
        </p:spPr>
        <p:txBody>
          <a:bodyPr wrap="none" lIns="0" tIns="0" rIns="0" bIns="0" anchor="ctr">
            <a:noAutofit/>
          </a:bodyPr>
          <a:lstStyle>
            <a:lvl1pPr marL="0" indent="0" algn="ctr">
              <a:lnSpc>
                <a:spcPct val="109000"/>
              </a:lnSpc>
              <a:buNone/>
              <a:defRPr sz="4000" b="0" spc="0">
                <a:solidFill>
                  <a:schemeClr val="accent1"/>
                </a:solidFill>
              </a:defRPr>
            </a:lvl1pPr>
            <a:lvl5pPr marL="0" indent="0" algn="ctr">
              <a:lnSpc>
                <a:spcPct val="109000"/>
              </a:lnSpc>
              <a:spcBef>
                <a:spcPct val="0"/>
              </a:spcBef>
              <a:spcAft>
                <a:spcPct val="0"/>
              </a:spcAft>
              <a:buNone/>
              <a:defRPr/>
            </a:lvl5pPr>
          </a:lstStyle>
          <a:p>
            <a:pPr lvl="0"/>
            <a:r>
              <a:rPr lang="zh-CN" altLang="en-US" smtClean="0"/>
              <a:t>01</a:t>
            </a:r>
            <a:endParaRPr lang="zh-CN" altLang="en-US" smtClean="0"/>
          </a:p>
        </p:txBody>
      </p:sp>
      <p:sp>
        <p:nvSpPr>
          <p:cNvPr id="14" name="装饰  3"/>
          <p:cNvSpPr>
            <a:spLocks noGrp="1"/>
          </p:cNvSpPr>
          <p:nvPr>
            <p:ph type="body" idx="16393" hasCustomPrompt="1"/>
            <p:custDataLst>
              <p:tags r:id="rId8"/>
            </p:custDataLst>
          </p:nvPr>
        </p:nvSpPr>
        <p:spPr>
          <a:xfrm>
            <a:off x="4851400" y="2209800"/>
            <a:ext cx="25400" cy="762000"/>
          </a:xfrm>
          <a:custGeom>
            <a:avLst/>
            <a:gdLst>
              <a:gd name="connisteX0" fmla="*/ 0 w 25400"/>
              <a:gd name="connsiteY0" fmla="*/ 12700 h 762000"/>
              <a:gd name="connisteX1" fmla="*/ 12700 w 25400"/>
              <a:gd name="connsiteY1" fmla="*/ 0 h 762000"/>
              <a:gd name="connisteX2" fmla="*/ 12700 w 25400"/>
              <a:gd name="connsiteY2" fmla="*/ 0 h 762000"/>
              <a:gd name="connisteX3" fmla="*/ 25400 w 25400"/>
              <a:gd name="connsiteY3" fmla="*/ 12700 h 762000"/>
              <a:gd name="connisteX4" fmla="*/ 25400 w 25400"/>
              <a:gd name="connsiteY4" fmla="*/ 749300 h 762000"/>
              <a:gd name="connisteX5" fmla="*/ 12700 w 25400"/>
              <a:gd name="connsiteY5" fmla="*/ 762000 h 762000"/>
              <a:gd name="connisteX6" fmla="*/ 12700 w 25400"/>
              <a:gd name="connsiteY6" fmla="*/ 762000 h 762000"/>
              <a:gd name="connisteX7" fmla="*/ 0 w 25400"/>
              <a:gd name="connsiteY7" fmla="*/ 749300 h 762000"/>
              <a:gd name="connisteX8" fmla="*/ 0 w 25400"/>
              <a:gd name="connsiteY8" fmla="*/ 12700 h 7620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25400" h="762000">
                <a:moveTo>
                  <a:pt x="0" y="12700"/>
                </a:moveTo>
                <a:cubicBezTo>
                  <a:pt x="0" y="5686"/>
                  <a:pt x="5686" y="0"/>
                  <a:pt x="12700" y="0"/>
                </a:cubicBezTo>
                <a:lnTo>
                  <a:pt x="12700" y="0"/>
                </a:lnTo>
                <a:cubicBezTo>
                  <a:pt x="19714" y="0"/>
                  <a:pt x="25400" y="5686"/>
                  <a:pt x="25400" y="12700"/>
                </a:cubicBezTo>
                <a:lnTo>
                  <a:pt x="25400" y="749300"/>
                </a:lnTo>
                <a:cubicBezTo>
                  <a:pt x="25400" y="756314"/>
                  <a:pt x="19714" y="762000"/>
                  <a:pt x="12700" y="762000"/>
                </a:cubicBezTo>
                <a:lnTo>
                  <a:pt x="12700" y="762000"/>
                </a:lnTo>
                <a:cubicBezTo>
                  <a:pt x="5686" y="762000"/>
                  <a:pt x="0" y="756314"/>
                  <a:pt x="0" y="749300"/>
                </a:cubicBezTo>
                <a:lnTo>
                  <a:pt x="0" y="12700"/>
                </a:lnTo>
                <a:close/>
              </a:path>
            </a:pathLst>
          </a:custGeom>
          <a:solidFill>
            <a:schemeClr val="accent1">
              <a:alpha val="50000"/>
            </a:schemeClr>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marL="0" indent="0">
              <a:buNone/>
              <a:defRPr/>
            </a:lvl5pPr>
          </a:lstStyle>
          <a:p>
            <a:pPr lvl="4"/>
            <a:r>
              <a:rPr lang="zh-CN" altLang="en-US" smtClean="0"/>
              <a:t> </a:t>
            </a:r>
            <a:endParaRPr lang="zh-CN" altLang="en-US" smtClean="0"/>
          </a:p>
        </p:txBody>
      </p:sp>
      <p:sp>
        <p:nvSpPr>
          <p:cNvPr id="15" name="文本占位符 14"/>
          <p:cNvSpPr>
            <a:spLocks noGrp="1"/>
          </p:cNvSpPr>
          <p:nvPr>
            <p:ph type="body" idx="16387" hasCustomPrompt="1"/>
            <p:custDataLst>
              <p:tags r:id="rId9"/>
            </p:custDataLst>
          </p:nvPr>
        </p:nvSpPr>
        <p:spPr>
          <a:xfrm>
            <a:off x="5080000" y="2133600"/>
            <a:ext cx="2324100" cy="914400"/>
          </a:xfrm>
          <a:noFill/>
        </p:spPr>
        <p:txBody>
          <a:bodyPr lIns="0" tIns="0" rIns="0" bIns="0" anchor="ctr">
            <a:normAutofit/>
          </a:bodyPr>
          <a:lstStyle>
            <a:lvl1pPr marL="0" indent="0" algn="l">
              <a:lnSpc>
                <a:spcPct val="118000"/>
              </a:lnSpc>
              <a:buNone/>
              <a:defRPr sz="2400" b="0" spc="0">
                <a:solidFill>
                  <a:schemeClr val="tx1"/>
                </a:solidFill>
              </a:defRPr>
            </a:lvl1pPr>
            <a:lvl5pPr marL="0" indent="0" algn="l">
              <a:lnSpc>
                <a:spcPct val="118000"/>
              </a:lnSpc>
              <a:spcBef>
                <a:spcPct val="0"/>
              </a:spcBef>
              <a:spcAft>
                <a:spcPct val="0"/>
              </a:spcAft>
              <a:buNone/>
              <a:defRPr/>
            </a:lvl5pPr>
          </a:lstStyle>
          <a:p>
            <a:pPr lvl="0"/>
            <a:r>
              <a:rPr lang="zh-CN" altLang="en-US" smtClean="0"/>
              <a:t>单击此处添加项标题</a:t>
            </a:r>
            <a:endParaRPr lang="zh-CN" altLang="en-US" smtClean="0"/>
          </a:p>
        </p:txBody>
      </p:sp>
      <p:sp>
        <p:nvSpPr>
          <p:cNvPr id="16" name="文本占位符 15"/>
          <p:cNvSpPr>
            <a:spLocks noGrp="1"/>
          </p:cNvSpPr>
          <p:nvPr>
            <p:ph type="body" idx="16390" hasCustomPrompt="1"/>
            <p:custDataLst>
              <p:tags r:id="rId10"/>
            </p:custDataLst>
          </p:nvPr>
        </p:nvSpPr>
        <p:spPr>
          <a:xfrm>
            <a:off x="7994650" y="2286000"/>
            <a:ext cx="596900" cy="508000"/>
          </a:xfrm>
          <a:noFill/>
        </p:spPr>
        <p:txBody>
          <a:bodyPr wrap="none" lIns="0" tIns="0" rIns="0" bIns="0" anchor="ctr">
            <a:noAutofit/>
          </a:bodyPr>
          <a:lstStyle>
            <a:lvl1pPr marL="0" indent="0" algn="ctr">
              <a:lnSpc>
                <a:spcPct val="109000"/>
              </a:lnSpc>
              <a:buNone/>
              <a:defRPr sz="4000" b="0" spc="0">
                <a:solidFill>
                  <a:schemeClr val="accent1"/>
                </a:solidFill>
              </a:defRPr>
            </a:lvl1pPr>
            <a:lvl5pPr marL="0" indent="0" algn="ctr">
              <a:lnSpc>
                <a:spcPct val="109000"/>
              </a:lnSpc>
              <a:spcBef>
                <a:spcPct val="0"/>
              </a:spcBef>
              <a:spcAft>
                <a:spcPct val="0"/>
              </a:spcAft>
              <a:buNone/>
              <a:defRPr/>
            </a:lvl5pPr>
          </a:lstStyle>
          <a:p>
            <a:pPr lvl="0"/>
            <a:r>
              <a:rPr lang="zh-CN" altLang="en-US" smtClean="0"/>
              <a:t>02</a:t>
            </a:r>
            <a:endParaRPr lang="zh-CN" altLang="en-US" smtClean="0"/>
          </a:p>
        </p:txBody>
      </p:sp>
      <p:sp>
        <p:nvSpPr>
          <p:cNvPr id="17" name="装饰  6"/>
          <p:cNvSpPr>
            <a:spLocks noGrp="1"/>
          </p:cNvSpPr>
          <p:nvPr>
            <p:ph type="body" idx="16394" hasCustomPrompt="1"/>
            <p:custDataLst>
              <p:tags r:id="rId11"/>
            </p:custDataLst>
          </p:nvPr>
        </p:nvSpPr>
        <p:spPr>
          <a:xfrm>
            <a:off x="8775700" y="2209800"/>
            <a:ext cx="25400" cy="762000"/>
          </a:xfrm>
          <a:custGeom>
            <a:avLst/>
            <a:gdLst>
              <a:gd name="connisteX0" fmla="*/ 0 w 25400"/>
              <a:gd name="connsiteY0" fmla="*/ 12700 h 762000"/>
              <a:gd name="connisteX1" fmla="*/ 12700 w 25400"/>
              <a:gd name="connsiteY1" fmla="*/ 0 h 762000"/>
              <a:gd name="connisteX2" fmla="*/ 12700 w 25400"/>
              <a:gd name="connsiteY2" fmla="*/ 0 h 762000"/>
              <a:gd name="connisteX3" fmla="*/ 25400 w 25400"/>
              <a:gd name="connsiteY3" fmla="*/ 12700 h 762000"/>
              <a:gd name="connisteX4" fmla="*/ 25400 w 25400"/>
              <a:gd name="connsiteY4" fmla="*/ 749300 h 762000"/>
              <a:gd name="connisteX5" fmla="*/ 12700 w 25400"/>
              <a:gd name="connsiteY5" fmla="*/ 762000 h 762000"/>
              <a:gd name="connisteX6" fmla="*/ 12700 w 25400"/>
              <a:gd name="connsiteY6" fmla="*/ 762000 h 762000"/>
              <a:gd name="connisteX7" fmla="*/ 0 w 25400"/>
              <a:gd name="connsiteY7" fmla="*/ 749300 h 762000"/>
              <a:gd name="connisteX8" fmla="*/ 0 w 25400"/>
              <a:gd name="connsiteY8" fmla="*/ 12700 h 7620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25400" h="762000">
                <a:moveTo>
                  <a:pt x="0" y="12700"/>
                </a:moveTo>
                <a:cubicBezTo>
                  <a:pt x="0" y="5686"/>
                  <a:pt x="5686" y="0"/>
                  <a:pt x="12700" y="0"/>
                </a:cubicBezTo>
                <a:lnTo>
                  <a:pt x="12700" y="0"/>
                </a:lnTo>
                <a:cubicBezTo>
                  <a:pt x="19714" y="0"/>
                  <a:pt x="25400" y="5686"/>
                  <a:pt x="25400" y="12700"/>
                </a:cubicBezTo>
                <a:lnTo>
                  <a:pt x="25400" y="749300"/>
                </a:lnTo>
                <a:cubicBezTo>
                  <a:pt x="25400" y="756314"/>
                  <a:pt x="19714" y="762000"/>
                  <a:pt x="12700" y="762000"/>
                </a:cubicBezTo>
                <a:lnTo>
                  <a:pt x="12700" y="762000"/>
                </a:lnTo>
                <a:cubicBezTo>
                  <a:pt x="5686" y="762000"/>
                  <a:pt x="0" y="756314"/>
                  <a:pt x="0" y="749300"/>
                </a:cubicBezTo>
                <a:lnTo>
                  <a:pt x="0" y="12700"/>
                </a:lnTo>
                <a:close/>
              </a:path>
            </a:pathLst>
          </a:custGeom>
          <a:solidFill>
            <a:schemeClr val="accent1">
              <a:alpha val="50000"/>
            </a:schemeClr>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marL="0" indent="0">
              <a:buNone/>
              <a:defRPr/>
            </a:lvl5pPr>
          </a:lstStyle>
          <a:p>
            <a:pPr lvl="4"/>
            <a:r>
              <a:rPr lang="zh-CN" altLang="en-US" smtClean="0"/>
              <a:t> </a:t>
            </a:r>
            <a:endParaRPr lang="zh-CN" altLang="en-US" smtClean="0"/>
          </a:p>
        </p:txBody>
      </p:sp>
      <p:sp>
        <p:nvSpPr>
          <p:cNvPr id="18" name="文本占位符 17"/>
          <p:cNvSpPr>
            <a:spLocks noGrp="1"/>
          </p:cNvSpPr>
          <p:nvPr>
            <p:ph type="body" idx="16389" hasCustomPrompt="1"/>
            <p:custDataLst>
              <p:tags r:id="rId12"/>
            </p:custDataLst>
          </p:nvPr>
        </p:nvSpPr>
        <p:spPr>
          <a:xfrm>
            <a:off x="9004300" y="2133600"/>
            <a:ext cx="2324100" cy="914400"/>
          </a:xfrm>
          <a:noFill/>
        </p:spPr>
        <p:txBody>
          <a:bodyPr lIns="0" tIns="0" rIns="0" bIns="0" anchor="ctr">
            <a:normAutofit/>
          </a:bodyPr>
          <a:lstStyle>
            <a:lvl1pPr marL="0" indent="0" algn="l">
              <a:lnSpc>
                <a:spcPct val="118000"/>
              </a:lnSpc>
              <a:buNone/>
              <a:defRPr sz="2400" b="0" spc="0">
                <a:solidFill>
                  <a:schemeClr val="tx1"/>
                </a:solidFill>
              </a:defRPr>
            </a:lvl1pPr>
            <a:lvl5pPr marL="0" indent="0" algn="l">
              <a:lnSpc>
                <a:spcPct val="118000"/>
              </a:lnSpc>
              <a:spcBef>
                <a:spcPct val="0"/>
              </a:spcBef>
              <a:spcAft>
                <a:spcPct val="0"/>
              </a:spcAft>
              <a:buNone/>
              <a:defRPr/>
            </a:lvl5pPr>
          </a:lstStyle>
          <a:p>
            <a:pPr lvl="0"/>
            <a:r>
              <a:rPr lang="zh-CN" altLang="en-US" smtClean="0"/>
              <a:t>单击此处添加项标题</a:t>
            </a:r>
            <a:endParaRPr lang="zh-CN" altLang="en-US" smtClean="0"/>
          </a:p>
        </p:txBody>
      </p:sp>
      <p:sp>
        <p:nvSpPr>
          <p:cNvPr id="19" name="文本占位符 18"/>
          <p:cNvSpPr>
            <a:spLocks noGrp="1"/>
          </p:cNvSpPr>
          <p:nvPr>
            <p:ph type="body" idx="16392" hasCustomPrompt="1"/>
            <p:custDataLst>
              <p:tags r:id="rId13"/>
            </p:custDataLst>
          </p:nvPr>
        </p:nvSpPr>
        <p:spPr>
          <a:xfrm>
            <a:off x="4070350" y="3962400"/>
            <a:ext cx="596900" cy="508000"/>
          </a:xfrm>
          <a:noFill/>
        </p:spPr>
        <p:txBody>
          <a:bodyPr wrap="none" lIns="0" tIns="0" rIns="0" bIns="0" anchor="ctr">
            <a:noAutofit/>
          </a:bodyPr>
          <a:lstStyle>
            <a:lvl1pPr marL="0" indent="0" algn="ctr">
              <a:lnSpc>
                <a:spcPct val="109000"/>
              </a:lnSpc>
              <a:buNone/>
              <a:defRPr sz="4000" b="0" spc="0">
                <a:solidFill>
                  <a:schemeClr val="accent1"/>
                </a:solidFill>
              </a:defRPr>
            </a:lvl1pPr>
            <a:lvl5pPr marL="0" indent="0" algn="ctr">
              <a:lnSpc>
                <a:spcPct val="109000"/>
              </a:lnSpc>
              <a:spcBef>
                <a:spcPct val="0"/>
              </a:spcBef>
              <a:spcAft>
                <a:spcPct val="0"/>
              </a:spcAft>
              <a:buNone/>
              <a:defRPr/>
            </a:lvl5pPr>
          </a:lstStyle>
          <a:p>
            <a:pPr lvl="0"/>
            <a:r>
              <a:rPr lang="zh-CN" altLang="en-US" smtClean="0"/>
              <a:t>03</a:t>
            </a:r>
            <a:endParaRPr lang="zh-CN" altLang="en-US" smtClean="0"/>
          </a:p>
        </p:txBody>
      </p:sp>
      <p:sp>
        <p:nvSpPr>
          <p:cNvPr id="20" name="装饰  9"/>
          <p:cNvSpPr>
            <a:spLocks noGrp="1"/>
          </p:cNvSpPr>
          <p:nvPr>
            <p:ph type="body" idx="16395" hasCustomPrompt="1"/>
            <p:custDataLst>
              <p:tags r:id="rId14"/>
            </p:custDataLst>
          </p:nvPr>
        </p:nvSpPr>
        <p:spPr>
          <a:xfrm>
            <a:off x="4851400" y="3886200"/>
            <a:ext cx="25400" cy="762000"/>
          </a:xfrm>
          <a:custGeom>
            <a:avLst/>
            <a:gdLst>
              <a:gd name="connisteX0" fmla="*/ 0 w 25400"/>
              <a:gd name="connsiteY0" fmla="*/ 12700 h 762000"/>
              <a:gd name="connisteX1" fmla="*/ 12700 w 25400"/>
              <a:gd name="connsiteY1" fmla="*/ 0 h 762000"/>
              <a:gd name="connisteX2" fmla="*/ 12700 w 25400"/>
              <a:gd name="connsiteY2" fmla="*/ 0 h 762000"/>
              <a:gd name="connisteX3" fmla="*/ 25400 w 25400"/>
              <a:gd name="connsiteY3" fmla="*/ 12700 h 762000"/>
              <a:gd name="connisteX4" fmla="*/ 25400 w 25400"/>
              <a:gd name="connsiteY4" fmla="*/ 749300 h 762000"/>
              <a:gd name="connisteX5" fmla="*/ 12700 w 25400"/>
              <a:gd name="connsiteY5" fmla="*/ 762000 h 762000"/>
              <a:gd name="connisteX6" fmla="*/ 12700 w 25400"/>
              <a:gd name="connsiteY6" fmla="*/ 762000 h 762000"/>
              <a:gd name="connisteX7" fmla="*/ 0 w 25400"/>
              <a:gd name="connsiteY7" fmla="*/ 749300 h 762000"/>
              <a:gd name="connisteX8" fmla="*/ 0 w 25400"/>
              <a:gd name="connsiteY8" fmla="*/ 12700 h 7620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25400" h="762000">
                <a:moveTo>
                  <a:pt x="0" y="12700"/>
                </a:moveTo>
                <a:cubicBezTo>
                  <a:pt x="0" y="5686"/>
                  <a:pt x="5686" y="0"/>
                  <a:pt x="12700" y="0"/>
                </a:cubicBezTo>
                <a:lnTo>
                  <a:pt x="12700" y="0"/>
                </a:lnTo>
                <a:cubicBezTo>
                  <a:pt x="19714" y="0"/>
                  <a:pt x="25400" y="5686"/>
                  <a:pt x="25400" y="12700"/>
                </a:cubicBezTo>
                <a:lnTo>
                  <a:pt x="25400" y="749300"/>
                </a:lnTo>
                <a:cubicBezTo>
                  <a:pt x="25400" y="756314"/>
                  <a:pt x="19714" y="762000"/>
                  <a:pt x="12700" y="762000"/>
                </a:cubicBezTo>
                <a:lnTo>
                  <a:pt x="12700" y="762000"/>
                </a:lnTo>
                <a:cubicBezTo>
                  <a:pt x="5686" y="762000"/>
                  <a:pt x="0" y="756314"/>
                  <a:pt x="0" y="749300"/>
                </a:cubicBezTo>
                <a:lnTo>
                  <a:pt x="0" y="12700"/>
                </a:lnTo>
                <a:close/>
              </a:path>
            </a:pathLst>
          </a:custGeom>
          <a:solidFill>
            <a:schemeClr val="accent1">
              <a:alpha val="50000"/>
            </a:schemeClr>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marL="0" indent="0">
              <a:buNone/>
              <a:defRPr/>
            </a:lvl5pPr>
          </a:lstStyle>
          <a:p>
            <a:pPr lvl="4"/>
            <a:r>
              <a:rPr lang="zh-CN" altLang="en-US" smtClean="0"/>
              <a:t> </a:t>
            </a:r>
            <a:endParaRPr lang="zh-CN" altLang="en-US" smtClean="0"/>
          </a:p>
        </p:txBody>
      </p:sp>
      <p:sp>
        <p:nvSpPr>
          <p:cNvPr id="21" name="文本占位符 20"/>
          <p:cNvSpPr>
            <a:spLocks noGrp="1"/>
          </p:cNvSpPr>
          <p:nvPr>
            <p:ph type="body" idx="16391" hasCustomPrompt="1"/>
            <p:custDataLst>
              <p:tags r:id="rId15"/>
            </p:custDataLst>
          </p:nvPr>
        </p:nvSpPr>
        <p:spPr>
          <a:xfrm>
            <a:off x="5080000" y="3810000"/>
            <a:ext cx="2324100" cy="914400"/>
          </a:xfrm>
          <a:noFill/>
        </p:spPr>
        <p:txBody>
          <a:bodyPr lIns="0" tIns="0" rIns="0" bIns="0" anchor="ctr">
            <a:normAutofit/>
          </a:bodyPr>
          <a:lstStyle>
            <a:lvl1pPr marL="0" indent="0" algn="l">
              <a:lnSpc>
                <a:spcPct val="118000"/>
              </a:lnSpc>
              <a:buNone/>
              <a:defRPr sz="2400" b="0" spc="0">
                <a:solidFill>
                  <a:schemeClr val="tx1"/>
                </a:solidFill>
              </a:defRPr>
            </a:lvl1pPr>
            <a:lvl5pPr marL="0" indent="0" algn="l">
              <a:lnSpc>
                <a:spcPct val="118000"/>
              </a:lnSpc>
              <a:spcBef>
                <a:spcPct val="0"/>
              </a:spcBef>
              <a:spcAft>
                <a:spcPct val="0"/>
              </a:spcAft>
              <a:buNone/>
              <a:defRPr/>
            </a:lvl5pPr>
          </a:lstStyle>
          <a:p>
            <a:pPr lvl="0"/>
            <a:r>
              <a:rPr lang="zh-CN" altLang="en-US" smtClean="0"/>
              <a:t>单击此处添加项标题</a:t>
            </a:r>
            <a:endParaRPr lang="zh-CN" altLang="en-US" smtClean="0"/>
          </a:p>
        </p:txBody>
      </p:sp>
    </p:spTree>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正文页-29_26">
    <p:bg>
      <p:bgRef idx="1001">
        <a:schemeClr val="bg2"/>
      </p:bgRef>
    </p:bg>
    <p:spTree>
      <p:nvGrpSpPr>
        <p:cNvPr id="1" name=""/>
        <p:cNvGrpSpPr/>
        <p:nvPr/>
      </p:nvGrpSpPr>
      <p:grpSpPr>
        <a:xfrm>
          <a:off x="0" y="0"/>
          <a:ext cx="0" cy="0"/>
          <a:chOff x="0" y="0"/>
          <a:chExt cx="0" cy="0"/>
        </a:xfrm>
      </p:grpSpPr>
      <p:sp>
        <p:nvSpPr>
          <p:cNvPr id="6" name="日期占位符 5"/>
          <p:cNvSpPr>
            <a:spLocks noGrp="1"/>
          </p:cNvSpPr>
          <p:nvPr>
            <p:ph type="dt" sz="half" idx="10"/>
            <p:custDataLst>
              <p:tags r:id="rId2"/>
            </p:custDataLst>
          </p:nvPr>
        </p:nvSpPr>
        <p:spPr>
          <a:xfrm>
            <a:off x="838200" y="6356350"/>
            <a:ext cx="2743200" cy="365125"/>
          </a:xfrm>
        </p:spPr>
        <p:txBody>
          <a:bodyPr/>
          <a:lstStyle/>
          <a:p>
            <a:fld id="{D997B5FA-0921-464F-AAE1-844C04324D75}" type="datetimeFigureOut">
              <a:rPr lang="zh-CN" altLang="en-US" smtClean="0"/>
            </a:fld>
            <a:endParaRPr lang="zh-CN" altLang="en-US"/>
          </a:p>
        </p:txBody>
      </p:sp>
      <p:sp>
        <p:nvSpPr>
          <p:cNvPr id="9" name="页脚占位符 8"/>
          <p:cNvSpPr>
            <a:spLocks noGrp="1"/>
          </p:cNvSpPr>
          <p:nvPr>
            <p:ph type="ftr" sz="quarter" idx="11"/>
            <p:custDataLst>
              <p:tags r:id="rId3"/>
            </p:custDataLst>
          </p:nvPr>
        </p:nvSpPr>
        <p:spPr>
          <a:xfrm>
            <a:off x="4038600" y="6356350"/>
            <a:ext cx="4114800" cy="365125"/>
          </a:xfrm>
        </p:spPr>
        <p:txBody>
          <a:bodyPr/>
          <a:lstStyle/>
          <a:p>
            <a:endParaRPr lang="zh-CN" altLang="en-US"/>
          </a:p>
        </p:txBody>
      </p:sp>
      <p:sp>
        <p:nvSpPr>
          <p:cNvPr id="10" name="灯片编号占位符 9"/>
          <p:cNvSpPr>
            <a:spLocks noGrp="1"/>
          </p:cNvSpPr>
          <p:nvPr>
            <p:ph type="sldNum" sz="quarter" idx="12"/>
            <p:custDataLst>
              <p:tags r:id="rId4"/>
            </p:custDataLst>
          </p:nvPr>
        </p:nvSpPr>
        <p:spPr>
          <a:xfrm>
            <a:off x="8610600" y="6356350"/>
            <a:ext cx="2743200" cy="365125"/>
          </a:xfrm>
        </p:spPr>
        <p:txBody>
          <a:bodyPr/>
          <a:lstStyle/>
          <a:p>
            <a:fld id="{565CE74E-AB26-4998-AD42-012C4C1AD076}" type="slidenum">
              <a:rPr lang="zh-CN" altLang="en-US" smtClean="0"/>
            </a:fld>
            <a:endParaRPr lang="zh-CN" altLang="en-US"/>
          </a:p>
        </p:txBody>
      </p:sp>
      <p:sp>
        <p:nvSpPr>
          <p:cNvPr id="11" name="标题 10"/>
          <p:cNvSpPr>
            <a:spLocks noGrp="1"/>
          </p:cNvSpPr>
          <p:nvPr>
            <p:ph type="ctrTitle" idx="16385" hasCustomPrompt="1"/>
            <p:custDataLst>
              <p:tags r:id="rId5"/>
            </p:custDataLst>
          </p:nvPr>
        </p:nvSpPr>
        <p:spPr>
          <a:xfrm>
            <a:off x="609600" y="533400"/>
            <a:ext cx="2362200" cy="1828800"/>
          </a:xfrm>
          <a:noFill/>
        </p:spPr>
        <p:txBody>
          <a:bodyPr lIns="0" tIns="0" rIns="0" bIns="0" anchor="t">
            <a:normAutofit/>
          </a:bodyPr>
          <a:lstStyle>
            <a:lvl1pPr marL="0" indent="0" algn="l">
              <a:lnSpc>
                <a:spcPct val="111000"/>
              </a:lnSpc>
              <a:spcBef>
                <a:spcPct val="0"/>
              </a:spcBef>
              <a:spcAft>
                <a:spcPct val="0"/>
              </a:spcAft>
              <a:buNone/>
              <a:defRPr sz="3600" b="0" spc="0">
                <a:solidFill>
                  <a:schemeClr val="tx1"/>
                </a:solidFill>
              </a:defRPr>
            </a:lvl1pPr>
          </a:lstStyle>
          <a:p>
            <a:pPr lvl="0"/>
            <a:r>
              <a:rPr lang="zh-CN" altLang="en-US"/>
              <a:t>单击此处添加标题</a:t>
            </a:r>
            <a:endParaRPr lang="zh-CN" altLang="en-US"/>
          </a:p>
        </p:txBody>
      </p:sp>
      <p:sp>
        <p:nvSpPr>
          <p:cNvPr id="12" name="文本占位符 11"/>
          <p:cNvSpPr>
            <a:spLocks noGrp="1"/>
          </p:cNvSpPr>
          <p:nvPr>
            <p:ph type="body" idx="16386" hasCustomPrompt="1"/>
            <p:custDataLst>
              <p:tags r:id="rId6"/>
            </p:custDataLst>
          </p:nvPr>
        </p:nvSpPr>
        <p:spPr>
          <a:xfrm>
            <a:off x="609600" y="2667000"/>
            <a:ext cx="2362200" cy="33528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单击此处添加正文</a:t>
            </a:r>
            <a:endParaRPr lang="zh-CN" altLang="en-US" smtClean="0"/>
          </a:p>
        </p:txBody>
      </p:sp>
      <p:sp>
        <p:nvSpPr>
          <p:cNvPr id="13" name="装饰  2"/>
          <p:cNvSpPr>
            <a:spLocks noGrp="1"/>
          </p:cNvSpPr>
          <p:nvPr>
            <p:ph type="body" idx="16395" hasCustomPrompt="1"/>
            <p:custDataLst>
              <p:tags r:id="rId7"/>
            </p:custDataLst>
          </p:nvPr>
        </p:nvSpPr>
        <p:spPr>
          <a:xfrm>
            <a:off x="3581400" y="609600"/>
            <a:ext cx="8001000" cy="5638800"/>
          </a:xfrm>
          <a:custGeom>
            <a:avLst/>
            <a:gdLst>
              <a:gd name="connisteX0" fmla="*/ 0 w 8001000"/>
              <a:gd name="connsiteY0" fmla="*/ 203200 h 5638800"/>
              <a:gd name="connisteX1" fmla="*/ 203200 w 8001000"/>
              <a:gd name="connsiteY1" fmla="*/ 0 h 5638800"/>
              <a:gd name="connisteX2" fmla="*/ 7797800 w 8001000"/>
              <a:gd name="connsiteY2" fmla="*/ 0 h 5638800"/>
              <a:gd name="connisteX3" fmla="*/ 8001000 w 8001000"/>
              <a:gd name="connsiteY3" fmla="*/ 203200 h 5638800"/>
              <a:gd name="connisteX4" fmla="*/ 8001000 w 8001000"/>
              <a:gd name="connsiteY4" fmla="*/ 5435600 h 5638800"/>
              <a:gd name="connisteX5" fmla="*/ 7797800 w 8001000"/>
              <a:gd name="connsiteY5" fmla="*/ 5638800 h 5638800"/>
              <a:gd name="connisteX6" fmla="*/ 203200 w 8001000"/>
              <a:gd name="connsiteY6" fmla="*/ 5638800 h 5638800"/>
              <a:gd name="connisteX7" fmla="*/ 0 w 8001000"/>
              <a:gd name="connsiteY7" fmla="*/ 5435600 h 5638800"/>
              <a:gd name="connisteX8" fmla="*/ 0 w 8001000"/>
              <a:gd name="connsiteY8" fmla="*/ 203200 h 56388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8001000" h="5638800">
                <a:moveTo>
                  <a:pt x="0" y="203200"/>
                </a:moveTo>
                <a:cubicBezTo>
                  <a:pt x="0" y="90976"/>
                  <a:pt x="90976" y="0"/>
                  <a:pt x="203200" y="0"/>
                </a:cubicBezTo>
                <a:lnTo>
                  <a:pt x="7797800" y="0"/>
                </a:lnTo>
                <a:cubicBezTo>
                  <a:pt x="7910024" y="0"/>
                  <a:pt x="8001000" y="90976"/>
                  <a:pt x="8001000" y="203200"/>
                </a:cubicBezTo>
                <a:lnTo>
                  <a:pt x="8001000" y="5435600"/>
                </a:lnTo>
                <a:cubicBezTo>
                  <a:pt x="8001000" y="5547824"/>
                  <a:pt x="7910024" y="5638800"/>
                  <a:pt x="7797800" y="5638800"/>
                </a:cubicBezTo>
                <a:lnTo>
                  <a:pt x="203200" y="5638800"/>
                </a:lnTo>
                <a:cubicBezTo>
                  <a:pt x="90976" y="5638800"/>
                  <a:pt x="0" y="5547824"/>
                  <a:pt x="0" y="5435600"/>
                </a:cubicBezTo>
                <a:lnTo>
                  <a:pt x="0" y="203200"/>
                </a:lnTo>
                <a:close/>
              </a:path>
            </a:pathLst>
          </a:custGeom>
          <a:gradFill>
            <a:gsLst>
              <a:gs pos="0">
                <a:schemeClr val="accent1">
                  <a:lumMod val="0"/>
                  <a:lumOff val="100000"/>
                </a:schemeClr>
              </a:gs>
              <a:gs pos="100000">
                <a:schemeClr val="accent1">
                  <a:lumMod val="0"/>
                  <a:lumOff val="100000"/>
                </a:schemeClr>
              </a:gs>
            </a:gsLst>
            <a:lin ang="5400000"/>
          </a:gradFill>
          <a:ln>
            <a:solidFill>
              <a:prstClr val="black">
                <a:alpha val="0"/>
              </a:prstClr>
            </a:solidFill>
            <a:prstDash val="solid"/>
          </a:ln>
        </p:spPr>
        <p:txBody>
          <a:bodyPr>
            <a:noAutofit/>
          </a:bodyPr>
          <a:lstStyle>
            <a:lvl1pPr marL="0" indent="0">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4" name="图片占位符 13"/>
          <p:cNvSpPr>
            <a:spLocks noGrp="1"/>
          </p:cNvSpPr>
          <p:nvPr>
            <p:ph type="pic" idx="16396" hasCustomPrompt="1"/>
            <p:custDataLst>
              <p:tags r:id="rId8"/>
            </p:custDataLst>
          </p:nvPr>
        </p:nvSpPr>
        <p:spPr>
          <a:xfrm>
            <a:off x="3987800" y="1143000"/>
            <a:ext cx="914400" cy="914400"/>
          </a:xfrm>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zh-CN" altLang="en-US"/>
              <a:t> </a:t>
            </a:r>
            <a:endParaRPr lang="zh-CN" altLang="en-US"/>
          </a:p>
        </p:txBody>
      </p:sp>
      <p:sp>
        <p:nvSpPr>
          <p:cNvPr id="15" name="文本占位符 14"/>
          <p:cNvSpPr>
            <a:spLocks noGrp="1"/>
          </p:cNvSpPr>
          <p:nvPr>
            <p:ph type="body" idx="16387" hasCustomPrompt="1"/>
            <p:custDataLst>
              <p:tags r:id="rId9"/>
            </p:custDataLst>
          </p:nvPr>
        </p:nvSpPr>
        <p:spPr>
          <a:xfrm>
            <a:off x="5156200" y="1041400"/>
            <a:ext cx="60198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6" name="文本占位符 15"/>
          <p:cNvSpPr>
            <a:spLocks noGrp="1"/>
          </p:cNvSpPr>
          <p:nvPr>
            <p:ph type="body" idx="16388" hasCustomPrompt="1"/>
            <p:custDataLst>
              <p:tags r:id="rId10"/>
            </p:custDataLst>
          </p:nvPr>
        </p:nvSpPr>
        <p:spPr>
          <a:xfrm>
            <a:off x="5156200" y="1549400"/>
            <a:ext cx="6019800" cy="6096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
        <p:nvSpPr>
          <p:cNvPr id="17" name="图片占位符 16"/>
          <p:cNvSpPr>
            <a:spLocks noGrp="1"/>
          </p:cNvSpPr>
          <p:nvPr>
            <p:ph type="pic" idx="16397" hasCustomPrompt="1"/>
            <p:custDataLst>
              <p:tags r:id="rId11"/>
            </p:custDataLst>
          </p:nvPr>
        </p:nvSpPr>
        <p:spPr>
          <a:xfrm>
            <a:off x="3987800" y="2362200"/>
            <a:ext cx="914400" cy="914400"/>
          </a:xfrm>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zh-CN" altLang="en-US"/>
              <a:t> </a:t>
            </a:r>
            <a:endParaRPr lang="zh-CN" altLang="en-US"/>
          </a:p>
        </p:txBody>
      </p:sp>
      <p:sp>
        <p:nvSpPr>
          <p:cNvPr id="18" name="文本占位符 17"/>
          <p:cNvSpPr>
            <a:spLocks noGrp="1"/>
          </p:cNvSpPr>
          <p:nvPr>
            <p:ph type="body" idx="16389" hasCustomPrompt="1"/>
            <p:custDataLst>
              <p:tags r:id="rId12"/>
            </p:custDataLst>
          </p:nvPr>
        </p:nvSpPr>
        <p:spPr>
          <a:xfrm>
            <a:off x="5156200" y="2260600"/>
            <a:ext cx="60198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9" name="文本占位符 18"/>
          <p:cNvSpPr>
            <a:spLocks noGrp="1"/>
          </p:cNvSpPr>
          <p:nvPr>
            <p:ph type="body" idx="16390" hasCustomPrompt="1"/>
            <p:custDataLst>
              <p:tags r:id="rId13"/>
            </p:custDataLst>
          </p:nvPr>
        </p:nvSpPr>
        <p:spPr>
          <a:xfrm>
            <a:off x="5156200" y="2768600"/>
            <a:ext cx="6019800" cy="6096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
        <p:nvSpPr>
          <p:cNvPr id="20" name="图片占位符 19"/>
          <p:cNvSpPr>
            <a:spLocks noGrp="1"/>
          </p:cNvSpPr>
          <p:nvPr>
            <p:ph type="pic" idx="16398" hasCustomPrompt="1"/>
            <p:custDataLst>
              <p:tags r:id="rId14"/>
            </p:custDataLst>
          </p:nvPr>
        </p:nvSpPr>
        <p:spPr>
          <a:xfrm>
            <a:off x="3987800" y="3581400"/>
            <a:ext cx="914400" cy="914400"/>
          </a:xfrm>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zh-CN" altLang="en-US"/>
              <a:t> </a:t>
            </a:r>
            <a:endParaRPr lang="zh-CN" altLang="en-US"/>
          </a:p>
        </p:txBody>
      </p:sp>
      <p:sp>
        <p:nvSpPr>
          <p:cNvPr id="21" name="文本占位符 20"/>
          <p:cNvSpPr>
            <a:spLocks noGrp="1"/>
          </p:cNvSpPr>
          <p:nvPr>
            <p:ph type="body" idx="16391" hasCustomPrompt="1"/>
            <p:custDataLst>
              <p:tags r:id="rId15"/>
            </p:custDataLst>
          </p:nvPr>
        </p:nvSpPr>
        <p:spPr>
          <a:xfrm>
            <a:off x="5156200" y="3479800"/>
            <a:ext cx="60198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22" name="文本占位符 21"/>
          <p:cNvSpPr>
            <a:spLocks noGrp="1"/>
          </p:cNvSpPr>
          <p:nvPr>
            <p:ph type="body" idx="16392" hasCustomPrompt="1"/>
            <p:custDataLst>
              <p:tags r:id="rId16"/>
            </p:custDataLst>
          </p:nvPr>
        </p:nvSpPr>
        <p:spPr>
          <a:xfrm>
            <a:off x="5156200" y="3987800"/>
            <a:ext cx="6019800" cy="6096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
        <p:nvSpPr>
          <p:cNvPr id="23" name="图片占位符 22"/>
          <p:cNvSpPr>
            <a:spLocks noGrp="1"/>
          </p:cNvSpPr>
          <p:nvPr>
            <p:ph type="pic" idx="16399" hasCustomPrompt="1"/>
            <p:custDataLst>
              <p:tags r:id="rId17"/>
            </p:custDataLst>
          </p:nvPr>
        </p:nvSpPr>
        <p:spPr>
          <a:xfrm>
            <a:off x="3987800" y="4800600"/>
            <a:ext cx="914400" cy="914400"/>
          </a:xfrm>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zh-CN" altLang="en-US"/>
              <a:t> </a:t>
            </a:r>
            <a:endParaRPr lang="zh-CN" altLang="en-US"/>
          </a:p>
        </p:txBody>
      </p:sp>
      <p:sp>
        <p:nvSpPr>
          <p:cNvPr id="24" name="文本占位符 23"/>
          <p:cNvSpPr>
            <a:spLocks noGrp="1"/>
          </p:cNvSpPr>
          <p:nvPr>
            <p:ph type="body" idx="16393" hasCustomPrompt="1"/>
            <p:custDataLst>
              <p:tags r:id="rId18"/>
            </p:custDataLst>
          </p:nvPr>
        </p:nvSpPr>
        <p:spPr>
          <a:xfrm>
            <a:off x="5156200" y="4699000"/>
            <a:ext cx="60198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25" name="文本占位符 24"/>
          <p:cNvSpPr>
            <a:spLocks noGrp="1"/>
          </p:cNvSpPr>
          <p:nvPr>
            <p:ph type="body" idx="16394" hasCustomPrompt="1"/>
            <p:custDataLst>
              <p:tags r:id="rId19"/>
            </p:custDataLst>
          </p:nvPr>
        </p:nvSpPr>
        <p:spPr>
          <a:xfrm>
            <a:off x="5156200" y="5207000"/>
            <a:ext cx="6019800" cy="6096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Tree>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正文页-10013_18">
    <p:bg>
      <p:bgRef idx="1001">
        <a:schemeClr val="bg2"/>
      </p:bgRef>
    </p:bg>
    <p:spTree>
      <p:nvGrpSpPr>
        <p:cNvPr id="1" name=""/>
        <p:cNvGrpSpPr/>
        <p:nvPr/>
      </p:nvGrpSpPr>
      <p:grpSpPr>
        <a:xfrm>
          <a:off x="0" y="0"/>
          <a:ext cx="0" cy="0"/>
          <a:chOff x="0" y="0"/>
          <a:chExt cx="0" cy="0"/>
        </a:xfrm>
      </p:grpSpPr>
      <p:sp>
        <p:nvSpPr>
          <p:cNvPr id="6" name="日期占位符 5"/>
          <p:cNvSpPr>
            <a:spLocks noGrp="1"/>
          </p:cNvSpPr>
          <p:nvPr>
            <p:ph type="dt" sz="half" idx="10"/>
            <p:custDataLst>
              <p:tags r:id="rId2"/>
            </p:custDataLst>
          </p:nvPr>
        </p:nvSpPr>
        <p:spPr>
          <a:xfrm>
            <a:off x="838200" y="6356350"/>
            <a:ext cx="2743200" cy="365125"/>
          </a:xfrm>
        </p:spPr>
        <p:txBody>
          <a:bodyPr/>
          <a:lstStyle/>
          <a:p>
            <a:fld id="{D997B5FA-0921-464F-AAE1-844C04324D75}" type="datetimeFigureOut">
              <a:rPr lang="zh-CN" altLang="en-US" smtClean="0"/>
            </a:fld>
            <a:endParaRPr lang="zh-CN" altLang="en-US"/>
          </a:p>
        </p:txBody>
      </p:sp>
      <p:sp>
        <p:nvSpPr>
          <p:cNvPr id="9" name="页脚占位符 8"/>
          <p:cNvSpPr>
            <a:spLocks noGrp="1"/>
          </p:cNvSpPr>
          <p:nvPr>
            <p:ph type="ftr" sz="quarter" idx="11"/>
            <p:custDataLst>
              <p:tags r:id="rId3"/>
            </p:custDataLst>
          </p:nvPr>
        </p:nvSpPr>
        <p:spPr>
          <a:xfrm>
            <a:off x="4038600" y="6356350"/>
            <a:ext cx="4114800" cy="365125"/>
          </a:xfrm>
        </p:spPr>
        <p:txBody>
          <a:bodyPr/>
          <a:lstStyle/>
          <a:p>
            <a:endParaRPr lang="zh-CN" altLang="en-US"/>
          </a:p>
        </p:txBody>
      </p:sp>
      <p:sp>
        <p:nvSpPr>
          <p:cNvPr id="10" name="灯片编号占位符 9"/>
          <p:cNvSpPr>
            <a:spLocks noGrp="1"/>
          </p:cNvSpPr>
          <p:nvPr>
            <p:ph type="sldNum" sz="quarter" idx="12"/>
            <p:custDataLst>
              <p:tags r:id="rId4"/>
            </p:custDataLst>
          </p:nvPr>
        </p:nvSpPr>
        <p:spPr>
          <a:xfrm>
            <a:off x="8610600" y="6356350"/>
            <a:ext cx="2743200" cy="365125"/>
          </a:xfrm>
        </p:spPr>
        <p:txBody>
          <a:bodyPr/>
          <a:lstStyle/>
          <a:p>
            <a:fld id="{565CE74E-AB26-4998-AD42-012C4C1AD076}" type="slidenum">
              <a:rPr lang="zh-CN" altLang="en-US" smtClean="0"/>
            </a:fld>
            <a:endParaRPr lang="zh-CN" altLang="en-US"/>
          </a:p>
        </p:txBody>
      </p:sp>
      <p:sp>
        <p:nvSpPr>
          <p:cNvPr id="11" name="标题 10"/>
          <p:cNvSpPr>
            <a:spLocks noGrp="1"/>
          </p:cNvSpPr>
          <p:nvPr>
            <p:ph type="ctrTitle" idx="16385" hasCustomPrompt="1"/>
            <p:custDataLst>
              <p:tags r:id="rId5"/>
            </p:custDataLst>
          </p:nvPr>
        </p:nvSpPr>
        <p:spPr>
          <a:xfrm>
            <a:off x="609600" y="533400"/>
            <a:ext cx="10972800" cy="609600"/>
          </a:xfrm>
          <a:noFill/>
        </p:spPr>
        <p:txBody>
          <a:bodyPr lIns="0" tIns="0" rIns="0" bIns="0" anchor="t">
            <a:normAutofit/>
          </a:bodyPr>
          <a:lstStyle>
            <a:lvl1pPr marL="0" indent="0" algn="l">
              <a:lnSpc>
                <a:spcPct val="111000"/>
              </a:lnSpc>
              <a:spcBef>
                <a:spcPct val="0"/>
              </a:spcBef>
              <a:spcAft>
                <a:spcPct val="0"/>
              </a:spcAft>
              <a:buNone/>
              <a:defRPr sz="3600" b="0" spc="0">
                <a:solidFill>
                  <a:schemeClr val="tx1"/>
                </a:solidFill>
              </a:defRPr>
            </a:lvl1pPr>
          </a:lstStyle>
          <a:p>
            <a:pPr lvl="0"/>
            <a:r>
              <a:t>单击此处添加标题</a:t>
            </a:r>
          </a:p>
        </p:txBody>
      </p:sp>
      <p:sp>
        <p:nvSpPr>
          <p:cNvPr id="12" name="内容占位符 11"/>
          <p:cNvSpPr>
            <a:spLocks noGrp="1"/>
          </p:cNvSpPr>
          <p:nvPr>
            <p:ph idx="16392" hasCustomPrompt="1"/>
            <p:custDataLst>
              <p:tags r:id="rId6"/>
            </p:custDataLst>
          </p:nvPr>
        </p:nvSpPr>
        <p:spPr>
          <a:xfrm>
            <a:off x="609600" y="1524000"/>
            <a:ext cx="10972800" cy="1879600"/>
          </a:xfrm>
          <a:custGeom>
            <a:avLst/>
            <a:gdLst>
              <a:gd name="connisteX0" fmla="*/ 0 w 10972800"/>
              <a:gd name="connsiteY0" fmla="*/ 203200 h 1879600"/>
              <a:gd name="connisteX1" fmla="*/ 203200 w 10972800"/>
              <a:gd name="connsiteY1" fmla="*/ 0 h 1879600"/>
              <a:gd name="connisteX2" fmla="*/ 10769600 w 10972800"/>
              <a:gd name="connsiteY2" fmla="*/ 0 h 1879600"/>
              <a:gd name="connisteX3" fmla="*/ 10972800 w 10972800"/>
              <a:gd name="connsiteY3" fmla="*/ 203200 h 1879600"/>
              <a:gd name="connisteX4" fmla="*/ 10972800 w 10972800"/>
              <a:gd name="connsiteY4" fmla="*/ 1676400 h 1879600"/>
              <a:gd name="connisteX5" fmla="*/ 10769600 w 10972800"/>
              <a:gd name="connsiteY5" fmla="*/ 1879600 h 1879600"/>
              <a:gd name="connisteX6" fmla="*/ 203200 w 10972800"/>
              <a:gd name="connsiteY6" fmla="*/ 1879600 h 1879600"/>
              <a:gd name="connisteX7" fmla="*/ 0 w 10972800"/>
              <a:gd name="connsiteY7" fmla="*/ 1676400 h 1879600"/>
              <a:gd name="connisteX8" fmla="*/ 0 w 10972800"/>
              <a:gd name="connsiteY8" fmla="*/ 203200 h 18796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10972800" h="1879600">
                <a:moveTo>
                  <a:pt x="0" y="203200"/>
                </a:moveTo>
                <a:cubicBezTo>
                  <a:pt x="0" y="90976"/>
                  <a:pt x="90976" y="0"/>
                  <a:pt x="203200" y="0"/>
                </a:cubicBezTo>
                <a:lnTo>
                  <a:pt x="10769600" y="0"/>
                </a:lnTo>
                <a:cubicBezTo>
                  <a:pt x="10881824" y="0"/>
                  <a:pt x="10972800" y="90976"/>
                  <a:pt x="10972800" y="203200"/>
                </a:cubicBezTo>
                <a:lnTo>
                  <a:pt x="10972800" y="1676400"/>
                </a:lnTo>
                <a:cubicBezTo>
                  <a:pt x="10972800" y="1788624"/>
                  <a:pt x="10881824" y="1879600"/>
                  <a:pt x="10769600" y="1879600"/>
                </a:cubicBezTo>
                <a:lnTo>
                  <a:pt x="203200" y="1879600"/>
                </a:lnTo>
                <a:cubicBezTo>
                  <a:pt x="90976" y="1879600"/>
                  <a:pt x="0" y="1788624"/>
                  <a:pt x="0" y="1676400"/>
                </a:cubicBezTo>
                <a:lnTo>
                  <a:pt x="0" y="203200"/>
                </a:lnTo>
                <a:close/>
              </a:path>
            </a:pathLst>
          </a:custGeom>
          <a:solidFill>
            <a:srgbClr val="DDDDDD"/>
          </a:solidFill>
          <a:ln>
            <a:noFill/>
          </a:ln>
        </p:spPr>
        <p:txBody>
          <a:bodyPr>
            <a:normAutofit/>
          </a:bodyPr>
          <a:lstStyle>
            <a:lvl1pPr marL="0" indent="0">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3" name="文本占位符 12"/>
          <p:cNvSpPr>
            <a:spLocks noGrp="1"/>
          </p:cNvSpPr>
          <p:nvPr>
            <p:ph type="body" idx="16386" hasCustomPrompt="1"/>
            <p:custDataLst>
              <p:tags r:id="rId7"/>
            </p:custDataLst>
          </p:nvPr>
        </p:nvSpPr>
        <p:spPr>
          <a:xfrm>
            <a:off x="609600" y="3860800"/>
            <a:ext cx="32512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4" name="文本占位符 13"/>
          <p:cNvSpPr>
            <a:spLocks noGrp="1"/>
          </p:cNvSpPr>
          <p:nvPr>
            <p:ph type="body" idx="16387" hasCustomPrompt="1"/>
            <p:custDataLst>
              <p:tags r:id="rId8"/>
            </p:custDataLst>
          </p:nvPr>
        </p:nvSpPr>
        <p:spPr>
          <a:xfrm>
            <a:off x="609600" y="4419600"/>
            <a:ext cx="3251200" cy="18288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
        <p:nvSpPr>
          <p:cNvPr id="15" name="文本占位符 14"/>
          <p:cNvSpPr>
            <a:spLocks noGrp="1"/>
          </p:cNvSpPr>
          <p:nvPr>
            <p:ph type="body" idx="16388" hasCustomPrompt="1"/>
            <p:custDataLst>
              <p:tags r:id="rId9"/>
            </p:custDataLst>
          </p:nvPr>
        </p:nvSpPr>
        <p:spPr>
          <a:xfrm>
            <a:off x="4470400" y="3860800"/>
            <a:ext cx="32512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6" name="文本占位符 15"/>
          <p:cNvSpPr>
            <a:spLocks noGrp="1"/>
          </p:cNvSpPr>
          <p:nvPr>
            <p:ph type="body" idx="16389" hasCustomPrompt="1"/>
            <p:custDataLst>
              <p:tags r:id="rId10"/>
            </p:custDataLst>
          </p:nvPr>
        </p:nvSpPr>
        <p:spPr>
          <a:xfrm>
            <a:off x="4470400" y="4419600"/>
            <a:ext cx="3251200" cy="18288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
        <p:nvSpPr>
          <p:cNvPr id="17" name="文本占位符 16"/>
          <p:cNvSpPr>
            <a:spLocks noGrp="1"/>
          </p:cNvSpPr>
          <p:nvPr>
            <p:ph type="body" idx="16390" hasCustomPrompt="1"/>
            <p:custDataLst>
              <p:tags r:id="rId11"/>
            </p:custDataLst>
          </p:nvPr>
        </p:nvSpPr>
        <p:spPr>
          <a:xfrm>
            <a:off x="8331200" y="3860800"/>
            <a:ext cx="32512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8" name="文本占位符 17"/>
          <p:cNvSpPr>
            <a:spLocks noGrp="1"/>
          </p:cNvSpPr>
          <p:nvPr>
            <p:ph type="body" idx="16391" hasCustomPrompt="1"/>
            <p:custDataLst>
              <p:tags r:id="rId12"/>
            </p:custDataLst>
          </p:nvPr>
        </p:nvSpPr>
        <p:spPr>
          <a:xfrm>
            <a:off x="8331200" y="4419600"/>
            <a:ext cx="3251200" cy="18288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Tree>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正文页-32_34">
    <p:bg>
      <p:bgRef idx="1001">
        <a:schemeClr val="bg2"/>
      </p:bgRef>
    </p:bg>
    <p:spTree>
      <p:nvGrpSpPr>
        <p:cNvPr id="1" name=""/>
        <p:cNvGrpSpPr/>
        <p:nvPr/>
      </p:nvGrpSpPr>
      <p:grpSpPr>
        <a:xfrm>
          <a:off x="0" y="0"/>
          <a:ext cx="0" cy="0"/>
          <a:chOff x="0" y="0"/>
          <a:chExt cx="0" cy="0"/>
        </a:xfrm>
      </p:grpSpPr>
      <p:sp>
        <p:nvSpPr>
          <p:cNvPr id="6" name="日期占位符 5"/>
          <p:cNvSpPr>
            <a:spLocks noGrp="1"/>
          </p:cNvSpPr>
          <p:nvPr>
            <p:ph type="dt" sz="half" idx="10"/>
            <p:custDataLst>
              <p:tags r:id="rId2"/>
            </p:custDataLst>
          </p:nvPr>
        </p:nvSpPr>
        <p:spPr>
          <a:xfrm>
            <a:off x="838200" y="6356350"/>
            <a:ext cx="2743200" cy="365125"/>
          </a:xfrm>
        </p:spPr>
        <p:txBody>
          <a:bodyPr/>
          <a:lstStyle/>
          <a:p>
            <a:fld id="{D997B5FA-0921-464F-AAE1-844C04324D75}" type="datetimeFigureOut">
              <a:rPr lang="zh-CN" altLang="en-US" smtClean="0"/>
            </a:fld>
            <a:endParaRPr lang="zh-CN" altLang="en-US"/>
          </a:p>
        </p:txBody>
      </p:sp>
      <p:sp>
        <p:nvSpPr>
          <p:cNvPr id="9" name="页脚占位符 8"/>
          <p:cNvSpPr>
            <a:spLocks noGrp="1"/>
          </p:cNvSpPr>
          <p:nvPr>
            <p:ph type="ftr" sz="quarter" idx="11"/>
            <p:custDataLst>
              <p:tags r:id="rId3"/>
            </p:custDataLst>
          </p:nvPr>
        </p:nvSpPr>
        <p:spPr>
          <a:xfrm>
            <a:off x="4038600" y="6356350"/>
            <a:ext cx="4114800" cy="365125"/>
          </a:xfrm>
        </p:spPr>
        <p:txBody>
          <a:bodyPr/>
          <a:lstStyle/>
          <a:p>
            <a:endParaRPr lang="zh-CN" altLang="en-US"/>
          </a:p>
        </p:txBody>
      </p:sp>
      <p:sp>
        <p:nvSpPr>
          <p:cNvPr id="10" name="灯片编号占位符 9"/>
          <p:cNvSpPr>
            <a:spLocks noGrp="1"/>
          </p:cNvSpPr>
          <p:nvPr>
            <p:ph type="sldNum" sz="quarter" idx="12"/>
            <p:custDataLst>
              <p:tags r:id="rId4"/>
            </p:custDataLst>
          </p:nvPr>
        </p:nvSpPr>
        <p:spPr>
          <a:xfrm>
            <a:off x="8610600" y="6356350"/>
            <a:ext cx="2743200" cy="365125"/>
          </a:xfrm>
        </p:spPr>
        <p:txBody>
          <a:bodyPr/>
          <a:lstStyle/>
          <a:p>
            <a:fld id="{565CE74E-AB26-4998-AD42-012C4C1AD076}" type="slidenum">
              <a:rPr lang="zh-CN" altLang="en-US" smtClean="0"/>
            </a:fld>
            <a:endParaRPr lang="zh-CN" altLang="en-US"/>
          </a:p>
        </p:txBody>
      </p:sp>
      <p:sp>
        <p:nvSpPr>
          <p:cNvPr id="11" name="标题 10"/>
          <p:cNvSpPr>
            <a:spLocks noGrp="1"/>
          </p:cNvSpPr>
          <p:nvPr>
            <p:ph type="ctrTitle" idx="16385" hasCustomPrompt="1"/>
            <p:custDataLst>
              <p:tags r:id="rId5"/>
            </p:custDataLst>
          </p:nvPr>
        </p:nvSpPr>
        <p:spPr>
          <a:xfrm>
            <a:off x="609600" y="533400"/>
            <a:ext cx="10972800" cy="609600"/>
          </a:xfrm>
          <a:noFill/>
        </p:spPr>
        <p:txBody>
          <a:bodyPr lIns="0" tIns="0" rIns="0" bIns="0" anchor="t">
            <a:normAutofit/>
          </a:bodyPr>
          <a:lstStyle>
            <a:lvl1pPr marL="0" indent="0" algn="l">
              <a:lnSpc>
                <a:spcPct val="111000"/>
              </a:lnSpc>
              <a:spcBef>
                <a:spcPct val="0"/>
              </a:spcBef>
              <a:spcAft>
                <a:spcPct val="0"/>
              </a:spcAft>
              <a:buNone/>
              <a:defRPr sz="3600" b="0" spc="0">
                <a:solidFill>
                  <a:schemeClr val="tx1"/>
                </a:solidFill>
              </a:defRPr>
            </a:lvl1pPr>
          </a:lstStyle>
          <a:p>
            <a:pPr lvl="0"/>
            <a:r>
              <a:rPr lang="zh-CN" altLang="en-US"/>
              <a:t>单击此处添加标题</a:t>
            </a:r>
            <a:endParaRPr lang="zh-CN" altLang="en-US"/>
          </a:p>
        </p:txBody>
      </p:sp>
      <p:sp>
        <p:nvSpPr>
          <p:cNvPr id="12" name="装饰  1"/>
          <p:cNvSpPr>
            <a:spLocks noGrp="1"/>
          </p:cNvSpPr>
          <p:nvPr>
            <p:ph type="body" idx="16395" hasCustomPrompt="1"/>
            <p:custDataLst>
              <p:tags r:id="rId6"/>
            </p:custDataLst>
          </p:nvPr>
        </p:nvSpPr>
        <p:spPr>
          <a:xfrm>
            <a:off x="609600" y="1524000"/>
            <a:ext cx="5334000" cy="2209800"/>
          </a:xfrm>
          <a:custGeom>
            <a:avLst/>
            <a:gdLst>
              <a:gd name="connisteX0" fmla="*/ 0 w 5334000"/>
              <a:gd name="connsiteY0" fmla="*/ 203200 h 2209800"/>
              <a:gd name="connisteX1" fmla="*/ 203200 w 5334000"/>
              <a:gd name="connsiteY1" fmla="*/ 0 h 2209800"/>
              <a:gd name="connisteX2" fmla="*/ 5130800 w 5334000"/>
              <a:gd name="connsiteY2" fmla="*/ 0 h 2209800"/>
              <a:gd name="connisteX3" fmla="*/ 5334000 w 5334000"/>
              <a:gd name="connsiteY3" fmla="*/ 203200 h 2209800"/>
              <a:gd name="connisteX4" fmla="*/ 5334000 w 5334000"/>
              <a:gd name="connsiteY4" fmla="*/ 2006600 h 2209800"/>
              <a:gd name="connisteX5" fmla="*/ 5130800 w 5334000"/>
              <a:gd name="connsiteY5" fmla="*/ 2209800 h 2209800"/>
              <a:gd name="connisteX6" fmla="*/ 203200 w 5334000"/>
              <a:gd name="connsiteY6" fmla="*/ 2209800 h 2209800"/>
              <a:gd name="connisteX7" fmla="*/ 0 w 5334000"/>
              <a:gd name="connsiteY7" fmla="*/ 2006600 h 2209800"/>
              <a:gd name="connisteX8" fmla="*/ 0 w 5334000"/>
              <a:gd name="connsiteY8" fmla="*/ 203200 h 22098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5334000" h="2209800">
                <a:moveTo>
                  <a:pt x="0" y="203200"/>
                </a:moveTo>
                <a:cubicBezTo>
                  <a:pt x="0" y="90976"/>
                  <a:pt x="90976" y="0"/>
                  <a:pt x="203200" y="0"/>
                </a:cubicBezTo>
                <a:lnTo>
                  <a:pt x="5130800" y="0"/>
                </a:lnTo>
                <a:cubicBezTo>
                  <a:pt x="5243024" y="0"/>
                  <a:pt x="5334000" y="90976"/>
                  <a:pt x="5334000" y="203200"/>
                </a:cubicBezTo>
                <a:lnTo>
                  <a:pt x="5334000" y="2006600"/>
                </a:lnTo>
                <a:cubicBezTo>
                  <a:pt x="5334000" y="2118824"/>
                  <a:pt x="5243024" y="2209800"/>
                  <a:pt x="5130800" y="2209800"/>
                </a:cubicBezTo>
                <a:lnTo>
                  <a:pt x="203200" y="2209800"/>
                </a:lnTo>
                <a:cubicBezTo>
                  <a:pt x="90976" y="2209800"/>
                  <a:pt x="0" y="2118824"/>
                  <a:pt x="0" y="2006600"/>
                </a:cubicBezTo>
                <a:lnTo>
                  <a:pt x="0" y="203200"/>
                </a:lnTo>
                <a:close/>
              </a:path>
            </a:pathLst>
          </a:custGeom>
          <a:gradFill>
            <a:gsLst>
              <a:gs pos="0">
                <a:schemeClr val="accent1">
                  <a:lumMod val="0"/>
                  <a:lumOff val="100000"/>
                </a:schemeClr>
              </a:gs>
              <a:gs pos="100000">
                <a:schemeClr val="accent1">
                  <a:lumMod val="0"/>
                  <a:lumOff val="100000"/>
                </a:schemeClr>
              </a:gs>
            </a:gsLst>
            <a:lin ang="5400000"/>
          </a:gradFill>
          <a:ln>
            <a:solidFill>
              <a:prstClr val="black">
                <a:alpha val="0"/>
              </a:prstClr>
            </a:solidFill>
            <a:prstDash val="solid"/>
          </a:ln>
        </p:spPr>
        <p:txBody>
          <a:bodyPr>
            <a:noAutofit/>
          </a:bodyPr>
          <a:lstStyle>
            <a:lvl1pPr marL="0" indent="0">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3" name="装饰  2"/>
          <p:cNvSpPr>
            <a:spLocks noGrp="1"/>
          </p:cNvSpPr>
          <p:nvPr>
            <p:ph type="body" idx="16396" hasCustomPrompt="1"/>
            <p:custDataLst>
              <p:tags r:id="rId7"/>
            </p:custDataLst>
          </p:nvPr>
        </p:nvSpPr>
        <p:spPr>
          <a:xfrm>
            <a:off x="914400" y="1765300"/>
            <a:ext cx="914400" cy="914400"/>
          </a:xfrm>
          <a:custGeom>
            <a:avLst/>
            <a:gdLst>
              <a:gd name="connisteX0" fmla="*/ 0 w 914400"/>
              <a:gd name="connsiteY0" fmla="*/ 457200 h 914400"/>
              <a:gd name="connisteX1" fmla="*/ 457200 w 914400"/>
              <a:gd name="connsiteY1" fmla="*/ 0 h 914400"/>
              <a:gd name="connisteX2" fmla="*/ 457200 w 914400"/>
              <a:gd name="connsiteY2" fmla="*/ 0 h 914400"/>
              <a:gd name="connisteX3" fmla="*/ 914400 w 914400"/>
              <a:gd name="connsiteY3" fmla="*/ 457200 h 914400"/>
              <a:gd name="connisteX4" fmla="*/ 914400 w 914400"/>
              <a:gd name="connsiteY4" fmla="*/ 457200 h 914400"/>
              <a:gd name="connisteX5" fmla="*/ 457200 w 914400"/>
              <a:gd name="connsiteY5" fmla="*/ 914400 h 914400"/>
              <a:gd name="connisteX6" fmla="*/ 457200 w 914400"/>
              <a:gd name="connsiteY6" fmla="*/ 914400 h 914400"/>
              <a:gd name="connisteX7" fmla="*/ 0 w 914400"/>
              <a:gd name="connsiteY7" fmla="*/ 457200 h 914400"/>
              <a:gd name="connisteX8" fmla="*/ 0 w 914400"/>
              <a:gd name="connsiteY8" fmla="*/ 457200 h 9144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914400" h="914400">
                <a:moveTo>
                  <a:pt x="0" y="457200"/>
                </a:moveTo>
                <a:cubicBezTo>
                  <a:pt x="0" y="204695"/>
                  <a:pt x="204695" y="0"/>
                  <a:pt x="457200" y="0"/>
                </a:cubicBezTo>
                <a:lnTo>
                  <a:pt x="457200" y="0"/>
                </a:lnTo>
                <a:cubicBezTo>
                  <a:pt x="709705" y="0"/>
                  <a:pt x="914400" y="204695"/>
                  <a:pt x="914400" y="457200"/>
                </a:cubicBezTo>
                <a:lnTo>
                  <a:pt x="914400" y="457200"/>
                </a:lnTo>
                <a:cubicBezTo>
                  <a:pt x="914400" y="709705"/>
                  <a:pt x="709705" y="914400"/>
                  <a:pt x="457200" y="914400"/>
                </a:cubicBezTo>
                <a:lnTo>
                  <a:pt x="457200" y="914400"/>
                </a:lnTo>
                <a:cubicBezTo>
                  <a:pt x="204695" y="914400"/>
                  <a:pt x="0" y="709705"/>
                  <a:pt x="0" y="457200"/>
                </a:cubicBezTo>
                <a:lnTo>
                  <a:pt x="0" y="457200"/>
                </a:lnTo>
                <a:close/>
              </a:path>
            </a:pathLst>
          </a:custGeom>
          <a:solidFill>
            <a:schemeClr val="accent1"/>
          </a:solidFill>
          <a:ln>
            <a:solidFill>
              <a:prstClr val="black">
                <a:alpha val="0"/>
              </a:prstClr>
            </a:solidFill>
            <a:prstDash val="solid"/>
          </a:ln>
        </p:spPr>
        <p:txBody>
          <a:bodyPr>
            <a:noAutofit/>
          </a:bodyPr>
          <a:lstStyle>
            <a:lvl1pPr marL="0" indent="0">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4" name="图片占位符 13"/>
          <p:cNvSpPr>
            <a:spLocks noGrp="1"/>
          </p:cNvSpPr>
          <p:nvPr>
            <p:ph type="pic" idx="16394" hasCustomPrompt="1"/>
            <p:custDataLst>
              <p:tags r:id="rId8"/>
            </p:custDataLst>
          </p:nvPr>
        </p:nvSpPr>
        <p:spPr>
          <a:xfrm>
            <a:off x="1127760" y="1978660"/>
            <a:ext cx="487680" cy="487680"/>
          </a:xfrm>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zh-CN" altLang="en-US"/>
              <a:t> </a:t>
            </a:r>
            <a:endParaRPr lang="zh-CN" altLang="en-US"/>
          </a:p>
        </p:txBody>
      </p:sp>
      <p:sp>
        <p:nvSpPr>
          <p:cNvPr id="15" name="文本占位符 14"/>
          <p:cNvSpPr>
            <a:spLocks noGrp="1"/>
          </p:cNvSpPr>
          <p:nvPr>
            <p:ph type="body" idx="16386" hasCustomPrompt="1"/>
            <p:custDataLst>
              <p:tags r:id="rId9"/>
            </p:custDataLst>
          </p:nvPr>
        </p:nvSpPr>
        <p:spPr>
          <a:xfrm>
            <a:off x="2082800" y="1765300"/>
            <a:ext cx="35560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6" name="文本占位符 15"/>
          <p:cNvSpPr>
            <a:spLocks noGrp="1"/>
          </p:cNvSpPr>
          <p:nvPr>
            <p:ph type="body" idx="16387" hasCustomPrompt="1"/>
            <p:custDataLst>
              <p:tags r:id="rId10"/>
            </p:custDataLst>
          </p:nvPr>
        </p:nvSpPr>
        <p:spPr>
          <a:xfrm>
            <a:off x="2082800" y="2273300"/>
            <a:ext cx="3556000" cy="12192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
        <p:nvSpPr>
          <p:cNvPr id="17" name="装饰  6"/>
          <p:cNvSpPr>
            <a:spLocks noGrp="1"/>
          </p:cNvSpPr>
          <p:nvPr>
            <p:ph type="body" idx="16398" hasCustomPrompt="1"/>
            <p:custDataLst>
              <p:tags r:id="rId11"/>
            </p:custDataLst>
          </p:nvPr>
        </p:nvSpPr>
        <p:spPr>
          <a:xfrm>
            <a:off x="6248400" y="1524000"/>
            <a:ext cx="5334000" cy="2209800"/>
          </a:xfrm>
          <a:custGeom>
            <a:avLst/>
            <a:gdLst>
              <a:gd name="connisteX0" fmla="*/ 0 w 5334000"/>
              <a:gd name="connsiteY0" fmla="*/ 203200 h 2209800"/>
              <a:gd name="connisteX1" fmla="*/ 203200 w 5334000"/>
              <a:gd name="connsiteY1" fmla="*/ 0 h 2209800"/>
              <a:gd name="connisteX2" fmla="*/ 5130800 w 5334000"/>
              <a:gd name="connsiteY2" fmla="*/ 0 h 2209800"/>
              <a:gd name="connisteX3" fmla="*/ 5334000 w 5334000"/>
              <a:gd name="connsiteY3" fmla="*/ 203200 h 2209800"/>
              <a:gd name="connisteX4" fmla="*/ 5334000 w 5334000"/>
              <a:gd name="connsiteY4" fmla="*/ 2006600 h 2209800"/>
              <a:gd name="connisteX5" fmla="*/ 5130800 w 5334000"/>
              <a:gd name="connsiteY5" fmla="*/ 2209800 h 2209800"/>
              <a:gd name="connisteX6" fmla="*/ 203200 w 5334000"/>
              <a:gd name="connsiteY6" fmla="*/ 2209800 h 2209800"/>
              <a:gd name="connisteX7" fmla="*/ 0 w 5334000"/>
              <a:gd name="connsiteY7" fmla="*/ 2006600 h 2209800"/>
              <a:gd name="connisteX8" fmla="*/ 0 w 5334000"/>
              <a:gd name="connsiteY8" fmla="*/ 203200 h 22098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5334000" h="2209800">
                <a:moveTo>
                  <a:pt x="0" y="203200"/>
                </a:moveTo>
                <a:cubicBezTo>
                  <a:pt x="0" y="90976"/>
                  <a:pt x="90976" y="0"/>
                  <a:pt x="203200" y="0"/>
                </a:cubicBezTo>
                <a:lnTo>
                  <a:pt x="5130800" y="0"/>
                </a:lnTo>
                <a:cubicBezTo>
                  <a:pt x="5243024" y="0"/>
                  <a:pt x="5334000" y="90976"/>
                  <a:pt x="5334000" y="203200"/>
                </a:cubicBezTo>
                <a:lnTo>
                  <a:pt x="5334000" y="2006600"/>
                </a:lnTo>
                <a:cubicBezTo>
                  <a:pt x="5334000" y="2118824"/>
                  <a:pt x="5243024" y="2209800"/>
                  <a:pt x="5130800" y="2209800"/>
                </a:cubicBezTo>
                <a:lnTo>
                  <a:pt x="203200" y="2209800"/>
                </a:lnTo>
                <a:cubicBezTo>
                  <a:pt x="90976" y="2209800"/>
                  <a:pt x="0" y="2118824"/>
                  <a:pt x="0" y="2006600"/>
                </a:cubicBezTo>
                <a:lnTo>
                  <a:pt x="0" y="203200"/>
                </a:lnTo>
                <a:close/>
              </a:path>
            </a:pathLst>
          </a:custGeom>
          <a:solidFill>
            <a:schemeClr val="accent1"/>
          </a:solidFill>
          <a:ln>
            <a:solidFill>
              <a:prstClr val="black">
                <a:alpha val="0"/>
              </a:prstClr>
            </a:solidFill>
            <a:prstDash val="solid"/>
          </a:ln>
        </p:spPr>
        <p:txBody>
          <a:bodyPr>
            <a:noAutofit/>
          </a:bodyPr>
          <a:lstStyle>
            <a:lvl1pPr marL="0" indent="0">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8" name="装饰  7"/>
          <p:cNvSpPr>
            <a:spLocks noGrp="1"/>
          </p:cNvSpPr>
          <p:nvPr>
            <p:ph type="body" idx="16399" hasCustomPrompt="1"/>
            <p:custDataLst>
              <p:tags r:id="rId12"/>
            </p:custDataLst>
          </p:nvPr>
        </p:nvSpPr>
        <p:spPr>
          <a:xfrm>
            <a:off x="6553200" y="1765300"/>
            <a:ext cx="914400" cy="914400"/>
          </a:xfrm>
          <a:custGeom>
            <a:avLst/>
            <a:gdLst>
              <a:gd name="connisteX0" fmla="*/ 0 w 914400"/>
              <a:gd name="connsiteY0" fmla="*/ 457200 h 914400"/>
              <a:gd name="connisteX1" fmla="*/ 457200 w 914400"/>
              <a:gd name="connsiteY1" fmla="*/ 0 h 914400"/>
              <a:gd name="connisteX2" fmla="*/ 457200 w 914400"/>
              <a:gd name="connsiteY2" fmla="*/ 0 h 914400"/>
              <a:gd name="connisteX3" fmla="*/ 914400 w 914400"/>
              <a:gd name="connsiteY3" fmla="*/ 457200 h 914400"/>
              <a:gd name="connisteX4" fmla="*/ 914400 w 914400"/>
              <a:gd name="connsiteY4" fmla="*/ 457200 h 914400"/>
              <a:gd name="connisteX5" fmla="*/ 457200 w 914400"/>
              <a:gd name="connsiteY5" fmla="*/ 914400 h 914400"/>
              <a:gd name="connisteX6" fmla="*/ 457200 w 914400"/>
              <a:gd name="connsiteY6" fmla="*/ 914400 h 914400"/>
              <a:gd name="connisteX7" fmla="*/ 0 w 914400"/>
              <a:gd name="connsiteY7" fmla="*/ 457200 h 914400"/>
              <a:gd name="connisteX8" fmla="*/ 0 w 914400"/>
              <a:gd name="connsiteY8" fmla="*/ 457200 h 9144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914400" h="914400">
                <a:moveTo>
                  <a:pt x="0" y="457200"/>
                </a:moveTo>
                <a:cubicBezTo>
                  <a:pt x="0" y="204695"/>
                  <a:pt x="204695" y="0"/>
                  <a:pt x="457200" y="0"/>
                </a:cubicBezTo>
                <a:lnTo>
                  <a:pt x="457200" y="0"/>
                </a:lnTo>
                <a:cubicBezTo>
                  <a:pt x="709705" y="0"/>
                  <a:pt x="914400" y="204695"/>
                  <a:pt x="914400" y="457200"/>
                </a:cubicBezTo>
                <a:lnTo>
                  <a:pt x="914400" y="457200"/>
                </a:lnTo>
                <a:cubicBezTo>
                  <a:pt x="914400" y="709705"/>
                  <a:pt x="709705" y="914400"/>
                  <a:pt x="457200" y="914400"/>
                </a:cubicBezTo>
                <a:lnTo>
                  <a:pt x="457200" y="914400"/>
                </a:lnTo>
                <a:cubicBezTo>
                  <a:pt x="204695" y="914400"/>
                  <a:pt x="0" y="709705"/>
                  <a:pt x="0" y="457200"/>
                </a:cubicBezTo>
                <a:lnTo>
                  <a:pt x="0" y="457200"/>
                </a:lnTo>
                <a:close/>
              </a:path>
            </a:pathLst>
          </a:custGeom>
          <a:solidFill>
            <a:srgbClr val="FFFFFF"/>
          </a:solidFill>
          <a:ln>
            <a:solidFill>
              <a:prstClr val="black">
                <a:alpha val="0"/>
              </a:prstClr>
            </a:solidFill>
            <a:prstDash val="solid"/>
          </a:ln>
        </p:spPr>
        <p:txBody>
          <a:bodyPr>
            <a:noAutofit/>
          </a:bodyPr>
          <a:lstStyle>
            <a:lvl1pPr marL="0" indent="0">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9" name="图片占位符 18"/>
          <p:cNvSpPr>
            <a:spLocks noGrp="1"/>
          </p:cNvSpPr>
          <p:nvPr>
            <p:ph type="pic" idx="16397" hasCustomPrompt="1"/>
            <p:custDataLst>
              <p:tags r:id="rId13"/>
            </p:custDataLst>
          </p:nvPr>
        </p:nvSpPr>
        <p:spPr>
          <a:xfrm>
            <a:off x="6766560" y="1978660"/>
            <a:ext cx="487680" cy="487680"/>
          </a:xfrm>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zh-CN" altLang="en-US"/>
              <a:t> </a:t>
            </a:r>
            <a:endParaRPr lang="zh-CN" altLang="en-US"/>
          </a:p>
        </p:txBody>
      </p:sp>
      <p:sp>
        <p:nvSpPr>
          <p:cNvPr id="20" name="文本占位符 19"/>
          <p:cNvSpPr>
            <a:spLocks noGrp="1"/>
          </p:cNvSpPr>
          <p:nvPr>
            <p:ph type="body" idx="16388" hasCustomPrompt="1"/>
            <p:custDataLst>
              <p:tags r:id="rId14"/>
            </p:custDataLst>
          </p:nvPr>
        </p:nvSpPr>
        <p:spPr>
          <a:xfrm>
            <a:off x="7721600" y="1765300"/>
            <a:ext cx="3556000" cy="406400"/>
          </a:xfrm>
          <a:noFill/>
        </p:spPr>
        <p:txBody>
          <a:bodyPr lIns="0" tIns="0" rIns="0" bIns="0" anchor="t">
            <a:normAutofit/>
          </a:bodyPr>
          <a:lstStyle>
            <a:lvl1pPr marL="0" indent="0" algn="l">
              <a:lnSpc>
                <a:spcPct val="111000"/>
              </a:lnSpc>
              <a:spcBef>
                <a:spcPct val="0"/>
              </a:spcBef>
              <a:spcAft>
                <a:spcPct val="0"/>
              </a:spcAft>
              <a:buNone/>
              <a:defRPr sz="2400" b="0" spc="0">
                <a:solidFill>
                  <a:srgbClr val="FFFFFF"/>
                </a:solidFill>
              </a:defRPr>
            </a:lvl1pPr>
          </a:lstStyle>
          <a:p>
            <a:pPr lvl="0"/>
            <a:r>
              <a:rPr lang="zh-CN" altLang="en-US" smtClean="0"/>
              <a:t>单击此处添加项标题</a:t>
            </a:r>
            <a:endParaRPr lang="zh-CN" altLang="en-US" smtClean="0"/>
          </a:p>
        </p:txBody>
      </p:sp>
      <p:sp>
        <p:nvSpPr>
          <p:cNvPr id="21" name="文本占位符 20"/>
          <p:cNvSpPr>
            <a:spLocks noGrp="1"/>
          </p:cNvSpPr>
          <p:nvPr>
            <p:ph type="body" idx="16389" hasCustomPrompt="1"/>
            <p:custDataLst>
              <p:tags r:id="rId15"/>
            </p:custDataLst>
          </p:nvPr>
        </p:nvSpPr>
        <p:spPr>
          <a:xfrm>
            <a:off x="7721600" y="2273300"/>
            <a:ext cx="3556000" cy="1219200"/>
          </a:xfrm>
          <a:noFill/>
        </p:spPr>
        <p:txBody>
          <a:bodyPr lIns="0" tIns="0" rIns="0" bIns="0" anchor="t">
            <a:normAutofit/>
          </a:bodyPr>
          <a:lstStyle>
            <a:lvl1pPr marL="0" indent="0" algn="l">
              <a:lnSpc>
                <a:spcPct val="125000"/>
              </a:lnSpc>
              <a:spcBef>
                <a:spcPct val="0"/>
              </a:spcBef>
              <a:spcAft>
                <a:spcPct val="0"/>
              </a:spcAft>
              <a:buNone/>
              <a:defRPr sz="1600" b="0" spc="0">
                <a:solidFill>
                  <a:srgbClr val="FFFFFF"/>
                </a:solidFill>
              </a:defRPr>
            </a:lvl1pPr>
          </a:lstStyle>
          <a:p>
            <a:pPr lvl="0"/>
            <a:r>
              <a:rPr lang="zh-CN" altLang="en-US" smtClean="0"/>
              <a:t>单击此处添加项正文</a:t>
            </a:r>
            <a:endParaRPr lang="zh-CN" altLang="en-US" smtClean="0"/>
          </a:p>
        </p:txBody>
      </p:sp>
      <p:sp>
        <p:nvSpPr>
          <p:cNvPr id="22" name="装饰  1"/>
          <p:cNvSpPr>
            <a:spLocks noGrp="1"/>
          </p:cNvSpPr>
          <p:nvPr>
            <p:ph type="body" idx="16401" hasCustomPrompt="1"/>
            <p:custDataLst>
              <p:tags r:id="rId16"/>
            </p:custDataLst>
          </p:nvPr>
        </p:nvSpPr>
        <p:spPr>
          <a:xfrm>
            <a:off x="609600" y="4038600"/>
            <a:ext cx="5334000" cy="2209800"/>
          </a:xfrm>
          <a:custGeom>
            <a:avLst/>
            <a:gdLst>
              <a:gd name="connisteX0" fmla="*/ 0 w 5334000"/>
              <a:gd name="connsiteY0" fmla="*/ 203200 h 2209800"/>
              <a:gd name="connisteX1" fmla="*/ 203200 w 5334000"/>
              <a:gd name="connsiteY1" fmla="*/ 0 h 2209800"/>
              <a:gd name="connisteX2" fmla="*/ 5130800 w 5334000"/>
              <a:gd name="connsiteY2" fmla="*/ 0 h 2209800"/>
              <a:gd name="connisteX3" fmla="*/ 5334000 w 5334000"/>
              <a:gd name="connsiteY3" fmla="*/ 203200 h 2209800"/>
              <a:gd name="connisteX4" fmla="*/ 5334000 w 5334000"/>
              <a:gd name="connsiteY4" fmla="*/ 2006600 h 2209800"/>
              <a:gd name="connisteX5" fmla="*/ 5130800 w 5334000"/>
              <a:gd name="connsiteY5" fmla="*/ 2209800 h 2209800"/>
              <a:gd name="connisteX6" fmla="*/ 203200 w 5334000"/>
              <a:gd name="connsiteY6" fmla="*/ 2209800 h 2209800"/>
              <a:gd name="connisteX7" fmla="*/ 0 w 5334000"/>
              <a:gd name="connsiteY7" fmla="*/ 2006600 h 2209800"/>
              <a:gd name="connisteX8" fmla="*/ 0 w 5334000"/>
              <a:gd name="connsiteY8" fmla="*/ 203200 h 22098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5334000" h="2209800">
                <a:moveTo>
                  <a:pt x="0" y="203200"/>
                </a:moveTo>
                <a:cubicBezTo>
                  <a:pt x="0" y="90976"/>
                  <a:pt x="90976" y="0"/>
                  <a:pt x="203200" y="0"/>
                </a:cubicBezTo>
                <a:lnTo>
                  <a:pt x="5130800" y="0"/>
                </a:lnTo>
                <a:cubicBezTo>
                  <a:pt x="5243024" y="0"/>
                  <a:pt x="5334000" y="90976"/>
                  <a:pt x="5334000" y="203200"/>
                </a:cubicBezTo>
                <a:lnTo>
                  <a:pt x="5334000" y="2006600"/>
                </a:lnTo>
                <a:cubicBezTo>
                  <a:pt x="5334000" y="2118824"/>
                  <a:pt x="5243024" y="2209800"/>
                  <a:pt x="5130800" y="2209800"/>
                </a:cubicBezTo>
                <a:lnTo>
                  <a:pt x="203200" y="2209800"/>
                </a:lnTo>
                <a:cubicBezTo>
                  <a:pt x="90976" y="2209800"/>
                  <a:pt x="0" y="2118824"/>
                  <a:pt x="0" y="2006600"/>
                </a:cubicBezTo>
                <a:lnTo>
                  <a:pt x="0" y="203200"/>
                </a:lnTo>
                <a:close/>
              </a:path>
            </a:pathLst>
          </a:custGeom>
          <a:solidFill>
            <a:schemeClr val="accent1"/>
          </a:solidFill>
          <a:ln>
            <a:solidFill>
              <a:prstClr val="black">
                <a:alpha val="0"/>
              </a:prstClr>
            </a:solidFill>
            <a:prstDash val="solid"/>
          </a:ln>
        </p:spPr>
        <p:txBody>
          <a:bodyPr>
            <a:noAutofit/>
          </a:bodyPr>
          <a:lstStyle>
            <a:lvl1pPr marL="0" indent="0">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23" name="装饰  2"/>
          <p:cNvSpPr>
            <a:spLocks noGrp="1"/>
          </p:cNvSpPr>
          <p:nvPr>
            <p:ph type="body" idx="16402" hasCustomPrompt="1"/>
            <p:custDataLst>
              <p:tags r:id="rId17"/>
            </p:custDataLst>
          </p:nvPr>
        </p:nvSpPr>
        <p:spPr>
          <a:xfrm>
            <a:off x="914400" y="4279900"/>
            <a:ext cx="914400" cy="914400"/>
          </a:xfrm>
          <a:custGeom>
            <a:avLst/>
            <a:gdLst>
              <a:gd name="connisteX0" fmla="*/ 0 w 914400"/>
              <a:gd name="connsiteY0" fmla="*/ 457200 h 914400"/>
              <a:gd name="connisteX1" fmla="*/ 457200 w 914400"/>
              <a:gd name="connsiteY1" fmla="*/ 0 h 914400"/>
              <a:gd name="connisteX2" fmla="*/ 457200 w 914400"/>
              <a:gd name="connsiteY2" fmla="*/ 0 h 914400"/>
              <a:gd name="connisteX3" fmla="*/ 914400 w 914400"/>
              <a:gd name="connsiteY3" fmla="*/ 457200 h 914400"/>
              <a:gd name="connisteX4" fmla="*/ 914400 w 914400"/>
              <a:gd name="connsiteY4" fmla="*/ 457200 h 914400"/>
              <a:gd name="connisteX5" fmla="*/ 457200 w 914400"/>
              <a:gd name="connsiteY5" fmla="*/ 914400 h 914400"/>
              <a:gd name="connisteX6" fmla="*/ 457200 w 914400"/>
              <a:gd name="connsiteY6" fmla="*/ 914400 h 914400"/>
              <a:gd name="connisteX7" fmla="*/ 0 w 914400"/>
              <a:gd name="connsiteY7" fmla="*/ 457200 h 914400"/>
              <a:gd name="connisteX8" fmla="*/ 0 w 914400"/>
              <a:gd name="connsiteY8" fmla="*/ 457200 h 9144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914400" h="914400">
                <a:moveTo>
                  <a:pt x="0" y="457200"/>
                </a:moveTo>
                <a:cubicBezTo>
                  <a:pt x="0" y="204695"/>
                  <a:pt x="204695" y="0"/>
                  <a:pt x="457200" y="0"/>
                </a:cubicBezTo>
                <a:lnTo>
                  <a:pt x="457200" y="0"/>
                </a:lnTo>
                <a:cubicBezTo>
                  <a:pt x="709705" y="0"/>
                  <a:pt x="914400" y="204695"/>
                  <a:pt x="914400" y="457200"/>
                </a:cubicBezTo>
                <a:lnTo>
                  <a:pt x="914400" y="457200"/>
                </a:lnTo>
                <a:cubicBezTo>
                  <a:pt x="914400" y="709705"/>
                  <a:pt x="709705" y="914400"/>
                  <a:pt x="457200" y="914400"/>
                </a:cubicBezTo>
                <a:lnTo>
                  <a:pt x="457200" y="914400"/>
                </a:lnTo>
                <a:cubicBezTo>
                  <a:pt x="204695" y="914400"/>
                  <a:pt x="0" y="709705"/>
                  <a:pt x="0" y="457200"/>
                </a:cubicBezTo>
                <a:lnTo>
                  <a:pt x="0" y="457200"/>
                </a:lnTo>
                <a:close/>
              </a:path>
            </a:pathLst>
          </a:custGeom>
          <a:solidFill>
            <a:srgbClr val="FFFFFF"/>
          </a:solidFill>
          <a:ln>
            <a:solidFill>
              <a:prstClr val="black">
                <a:alpha val="0"/>
              </a:prstClr>
            </a:solidFill>
            <a:prstDash val="solid"/>
          </a:ln>
        </p:spPr>
        <p:txBody>
          <a:bodyPr>
            <a:noAutofit/>
          </a:bodyPr>
          <a:lstStyle>
            <a:lvl1pPr marL="0" indent="0">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24" name="图片占位符 23"/>
          <p:cNvSpPr>
            <a:spLocks noGrp="1"/>
          </p:cNvSpPr>
          <p:nvPr>
            <p:ph type="pic" idx="16400" hasCustomPrompt="1"/>
            <p:custDataLst>
              <p:tags r:id="rId18"/>
            </p:custDataLst>
          </p:nvPr>
        </p:nvSpPr>
        <p:spPr>
          <a:xfrm>
            <a:off x="1127760" y="4493260"/>
            <a:ext cx="487680" cy="487680"/>
          </a:xfrm>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zh-CN" altLang="en-US"/>
              <a:t> </a:t>
            </a:r>
            <a:endParaRPr lang="zh-CN" altLang="en-US"/>
          </a:p>
        </p:txBody>
      </p:sp>
      <p:sp>
        <p:nvSpPr>
          <p:cNvPr id="25" name="文本占位符 24"/>
          <p:cNvSpPr>
            <a:spLocks noGrp="1"/>
          </p:cNvSpPr>
          <p:nvPr>
            <p:ph type="body" idx="16390" hasCustomPrompt="1"/>
            <p:custDataLst>
              <p:tags r:id="rId19"/>
            </p:custDataLst>
          </p:nvPr>
        </p:nvSpPr>
        <p:spPr>
          <a:xfrm>
            <a:off x="2082800" y="4279900"/>
            <a:ext cx="3556000" cy="406400"/>
          </a:xfrm>
          <a:noFill/>
        </p:spPr>
        <p:txBody>
          <a:bodyPr lIns="0" tIns="0" rIns="0" bIns="0" anchor="t">
            <a:normAutofit/>
          </a:bodyPr>
          <a:lstStyle>
            <a:lvl1pPr marL="0" indent="0" algn="l">
              <a:lnSpc>
                <a:spcPct val="111000"/>
              </a:lnSpc>
              <a:spcBef>
                <a:spcPct val="0"/>
              </a:spcBef>
              <a:spcAft>
                <a:spcPct val="0"/>
              </a:spcAft>
              <a:buNone/>
              <a:defRPr sz="2400" b="0" spc="0">
                <a:solidFill>
                  <a:srgbClr val="FFFFFF"/>
                </a:solidFill>
              </a:defRPr>
            </a:lvl1pPr>
          </a:lstStyle>
          <a:p>
            <a:pPr lvl="0"/>
            <a:r>
              <a:rPr lang="zh-CN" altLang="en-US" smtClean="0"/>
              <a:t>单击此处添加项标题</a:t>
            </a:r>
            <a:endParaRPr lang="zh-CN" altLang="en-US" smtClean="0"/>
          </a:p>
        </p:txBody>
      </p:sp>
      <p:sp>
        <p:nvSpPr>
          <p:cNvPr id="26" name="文本占位符 25"/>
          <p:cNvSpPr>
            <a:spLocks noGrp="1"/>
          </p:cNvSpPr>
          <p:nvPr>
            <p:ph type="body" idx="16391" hasCustomPrompt="1"/>
            <p:custDataLst>
              <p:tags r:id="rId20"/>
            </p:custDataLst>
          </p:nvPr>
        </p:nvSpPr>
        <p:spPr>
          <a:xfrm>
            <a:off x="2082800" y="4787900"/>
            <a:ext cx="3556000" cy="1219200"/>
          </a:xfrm>
          <a:noFill/>
        </p:spPr>
        <p:txBody>
          <a:bodyPr lIns="0" tIns="0" rIns="0" bIns="0" anchor="t">
            <a:normAutofit/>
          </a:bodyPr>
          <a:lstStyle>
            <a:lvl1pPr marL="0" indent="0" algn="l">
              <a:lnSpc>
                <a:spcPct val="125000"/>
              </a:lnSpc>
              <a:spcBef>
                <a:spcPct val="0"/>
              </a:spcBef>
              <a:spcAft>
                <a:spcPct val="0"/>
              </a:spcAft>
              <a:buNone/>
              <a:defRPr sz="1600" b="0" spc="0">
                <a:solidFill>
                  <a:srgbClr val="FFFFFF"/>
                </a:solidFill>
              </a:defRPr>
            </a:lvl1pPr>
          </a:lstStyle>
          <a:p>
            <a:pPr lvl="0"/>
            <a:r>
              <a:rPr lang="zh-CN" altLang="en-US" smtClean="0"/>
              <a:t>单击此处添加项正文</a:t>
            </a:r>
            <a:endParaRPr lang="zh-CN" altLang="en-US" smtClean="0"/>
          </a:p>
        </p:txBody>
      </p:sp>
      <p:sp>
        <p:nvSpPr>
          <p:cNvPr id="27" name="装饰  6"/>
          <p:cNvSpPr>
            <a:spLocks noGrp="1"/>
          </p:cNvSpPr>
          <p:nvPr>
            <p:ph type="body" idx="16404" hasCustomPrompt="1"/>
            <p:custDataLst>
              <p:tags r:id="rId21"/>
            </p:custDataLst>
          </p:nvPr>
        </p:nvSpPr>
        <p:spPr>
          <a:xfrm>
            <a:off x="6248400" y="4038600"/>
            <a:ext cx="5334000" cy="2209800"/>
          </a:xfrm>
          <a:custGeom>
            <a:avLst/>
            <a:gdLst>
              <a:gd name="connisteX0" fmla="*/ 0 w 5334000"/>
              <a:gd name="connsiteY0" fmla="*/ 203200 h 2209800"/>
              <a:gd name="connisteX1" fmla="*/ 203200 w 5334000"/>
              <a:gd name="connsiteY1" fmla="*/ 0 h 2209800"/>
              <a:gd name="connisteX2" fmla="*/ 5130800 w 5334000"/>
              <a:gd name="connsiteY2" fmla="*/ 0 h 2209800"/>
              <a:gd name="connisteX3" fmla="*/ 5334000 w 5334000"/>
              <a:gd name="connsiteY3" fmla="*/ 203200 h 2209800"/>
              <a:gd name="connisteX4" fmla="*/ 5334000 w 5334000"/>
              <a:gd name="connsiteY4" fmla="*/ 2006600 h 2209800"/>
              <a:gd name="connisteX5" fmla="*/ 5130800 w 5334000"/>
              <a:gd name="connsiteY5" fmla="*/ 2209800 h 2209800"/>
              <a:gd name="connisteX6" fmla="*/ 203200 w 5334000"/>
              <a:gd name="connsiteY6" fmla="*/ 2209800 h 2209800"/>
              <a:gd name="connisteX7" fmla="*/ 0 w 5334000"/>
              <a:gd name="connsiteY7" fmla="*/ 2006600 h 2209800"/>
              <a:gd name="connisteX8" fmla="*/ 0 w 5334000"/>
              <a:gd name="connsiteY8" fmla="*/ 203200 h 22098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5334000" h="2209800">
                <a:moveTo>
                  <a:pt x="0" y="203200"/>
                </a:moveTo>
                <a:cubicBezTo>
                  <a:pt x="0" y="90976"/>
                  <a:pt x="90976" y="0"/>
                  <a:pt x="203200" y="0"/>
                </a:cubicBezTo>
                <a:lnTo>
                  <a:pt x="5130800" y="0"/>
                </a:lnTo>
                <a:cubicBezTo>
                  <a:pt x="5243024" y="0"/>
                  <a:pt x="5334000" y="90976"/>
                  <a:pt x="5334000" y="203200"/>
                </a:cubicBezTo>
                <a:lnTo>
                  <a:pt x="5334000" y="2006600"/>
                </a:lnTo>
                <a:cubicBezTo>
                  <a:pt x="5334000" y="2118824"/>
                  <a:pt x="5243024" y="2209800"/>
                  <a:pt x="5130800" y="2209800"/>
                </a:cubicBezTo>
                <a:lnTo>
                  <a:pt x="203200" y="2209800"/>
                </a:lnTo>
                <a:cubicBezTo>
                  <a:pt x="90976" y="2209800"/>
                  <a:pt x="0" y="2118824"/>
                  <a:pt x="0" y="2006600"/>
                </a:cubicBezTo>
                <a:lnTo>
                  <a:pt x="0" y="203200"/>
                </a:lnTo>
                <a:close/>
              </a:path>
            </a:pathLst>
          </a:custGeom>
          <a:gradFill>
            <a:gsLst>
              <a:gs pos="0">
                <a:schemeClr val="accent1">
                  <a:lumMod val="0"/>
                  <a:lumOff val="100000"/>
                </a:schemeClr>
              </a:gs>
              <a:gs pos="100000">
                <a:schemeClr val="accent1">
                  <a:lumMod val="0"/>
                  <a:lumOff val="100000"/>
                </a:schemeClr>
              </a:gs>
            </a:gsLst>
            <a:lin ang="5400000"/>
          </a:gradFill>
          <a:ln>
            <a:solidFill>
              <a:prstClr val="black">
                <a:alpha val="0"/>
              </a:prstClr>
            </a:solidFill>
            <a:prstDash val="solid"/>
          </a:ln>
        </p:spPr>
        <p:txBody>
          <a:bodyPr>
            <a:noAutofit/>
          </a:bodyPr>
          <a:lstStyle>
            <a:lvl1pPr marL="0" indent="0">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28" name="装饰  7"/>
          <p:cNvSpPr>
            <a:spLocks noGrp="1"/>
          </p:cNvSpPr>
          <p:nvPr>
            <p:ph type="body" idx="16405" hasCustomPrompt="1"/>
            <p:custDataLst>
              <p:tags r:id="rId22"/>
            </p:custDataLst>
          </p:nvPr>
        </p:nvSpPr>
        <p:spPr>
          <a:xfrm>
            <a:off x="6553200" y="4279900"/>
            <a:ext cx="914400" cy="914400"/>
          </a:xfrm>
          <a:custGeom>
            <a:avLst/>
            <a:gdLst>
              <a:gd name="connisteX0" fmla="*/ 0 w 914400"/>
              <a:gd name="connsiteY0" fmla="*/ 457200 h 914400"/>
              <a:gd name="connisteX1" fmla="*/ 457200 w 914400"/>
              <a:gd name="connsiteY1" fmla="*/ 0 h 914400"/>
              <a:gd name="connisteX2" fmla="*/ 457200 w 914400"/>
              <a:gd name="connsiteY2" fmla="*/ 0 h 914400"/>
              <a:gd name="connisteX3" fmla="*/ 914400 w 914400"/>
              <a:gd name="connsiteY3" fmla="*/ 457200 h 914400"/>
              <a:gd name="connisteX4" fmla="*/ 914400 w 914400"/>
              <a:gd name="connsiteY4" fmla="*/ 457200 h 914400"/>
              <a:gd name="connisteX5" fmla="*/ 457200 w 914400"/>
              <a:gd name="connsiteY5" fmla="*/ 914400 h 914400"/>
              <a:gd name="connisteX6" fmla="*/ 457200 w 914400"/>
              <a:gd name="connsiteY6" fmla="*/ 914400 h 914400"/>
              <a:gd name="connisteX7" fmla="*/ 0 w 914400"/>
              <a:gd name="connsiteY7" fmla="*/ 457200 h 914400"/>
              <a:gd name="connisteX8" fmla="*/ 0 w 914400"/>
              <a:gd name="connsiteY8" fmla="*/ 457200 h 9144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914400" h="914400">
                <a:moveTo>
                  <a:pt x="0" y="457200"/>
                </a:moveTo>
                <a:cubicBezTo>
                  <a:pt x="0" y="204695"/>
                  <a:pt x="204695" y="0"/>
                  <a:pt x="457200" y="0"/>
                </a:cubicBezTo>
                <a:lnTo>
                  <a:pt x="457200" y="0"/>
                </a:lnTo>
                <a:cubicBezTo>
                  <a:pt x="709705" y="0"/>
                  <a:pt x="914400" y="204695"/>
                  <a:pt x="914400" y="457200"/>
                </a:cubicBezTo>
                <a:lnTo>
                  <a:pt x="914400" y="457200"/>
                </a:lnTo>
                <a:cubicBezTo>
                  <a:pt x="914400" y="709705"/>
                  <a:pt x="709705" y="914400"/>
                  <a:pt x="457200" y="914400"/>
                </a:cubicBezTo>
                <a:lnTo>
                  <a:pt x="457200" y="914400"/>
                </a:lnTo>
                <a:cubicBezTo>
                  <a:pt x="204695" y="914400"/>
                  <a:pt x="0" y="709705"/>
                  <a:pt x="0" y="457200"/>
                </a:cubicBezTo>
                <a:lnTo>
                  <a:pt x="0" y="457200"/>
                </a:lnTo>
                <a:close/>
              </a:path>
            </a:pathLst>
          </a:custGeom>
          <a:solidFill>
            <a:schemeClr val="accent1"/>
          </a:solidFill>
          <a:ln>
            <a:solidFill>
              <a:prstClr val="black">
                <a:alpha val="0"/>
              </a:prstClr>
            </a:solidFill>
            <a:prstDash val="solid"/>
          </a:ln>
        </p:spPr>
        <p:txBody>
          <a:bodyPr>
            <a:noAutofit/>
          </a:bodyPr>
          <a:lstStyle>
            <a:lvl1pPr marL="0" indent="0">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29" name="图片占位符 28"/>
          <p:cNvSpPr>
            <a:spLocks noGrp="1"/>
          </p:cNvSpPr>
          <p:nvPr>
            <p:ph type="pic" idx="16403" hasCustomPrompt="1"/>
            <p:custDataLst>
              <p:tags r:id="rId23"/>
            </p:custDataLst>
          </p:nvPr>
        </p:nvSpPr>
        <p:spPr>
          <a:xfrm>
            <a:off x="6766560" y="4493260"/>
            <a:ext cx="487680" cy="487680"/>
          </a:xfrm>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zh-CN" altLang="en-US"/>
              <a:t> </a:t>
            </a:r>
            <a:endParaRPr lang="zh-CN" altLang="en-US"/>
          </a:p>
        </p:txBody>
      </p:sp>
      <p:sp>
        <p:nvSpPr>
          <p:cNvPr id="30" name="文本占位符 29"/>
          <p:cNvSpPr>
            <a:spLocks noGrp="1"/>
          </p:cNvSpPr>
          <p:nvPr>
            <p:ph type="body" idx="16392" hasCustomPrompt="1"/>
            <p:custDataLst>
              <p:tags r:id="rId24"/>
            </p:custDataLst>
          </p:nvPr>
        </p:nvSpPr>
        <p:spPr>
          <a:xfrm>
            <a:off x="7721600" y="4279900"/>
            <a:ext cx="35560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31" name="文本占位符 30"/>
          <p:cNvSpPr>
            <a:spLocks noGrp="1"/>
          </p:cNvSpPr>
          <p:nvPr>
            <p:ph type="body" idx="16393" hasCustomPrompt="1"/>
            <p:custDataLst>
              <p:tags r:id="rId25"/>
            </p:custDataLst>
          </p:nvPr>
        </p:nvSpPr>
        <p:spPr>
          <a:xfrm>
            <a:off x="7721600" y="4787900"/>
            <a:ext cx="3556000" cy="12192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Tree>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正文页-35_35">
    <p:bg>
      <p:bgRef idx="1001">
        <a:schemeClr val="bg2"/>
      </p:bgRef>
    </p:bg>
    <p:spTree>
      <p:nvGrpSpPr>
        <p:cNvPr id="1" name=""/>
        <p:cNvGrpSpPr/>
        <p:nvPr/>
      </p:nvGrpSpPr>
      <p:grpSpPr>
        <a:xfrm>
          <a:off x="0" y="0"/>
          <a:ext cx="0" cy="0"/>
          <a:chOff x="0" y="0"/>
          <a:chExt cx="0" cy="0"/>
        </a:xfrm>
      </p:grpSpPr>
      <p:sp>
        <p:nvSpPr>
          <p:cNvPr id="6" name="日期占位符 5"/>
          <p:cNvSpPr>
            <a:spLocks noGrp="1"/>
          </p:cNvSpPr>
          <p:nvPr>
            <p:ph type="dt" sz="half" idx="10"/>
            <p:custDataLst>
              <p:tags r:id="rId2"/>
            </p:custDataLst>
          </p:nvPr>
        </p:nvSpPr>
        <p:spPr>
          <a:xfrm>
            <a:off x="838200" y="6356350"/>
            <a:ext cx="2743200" cy="365125"/>
          </a:xfrm>
        </p:spPr>
        <p:txBody>
          <a:bodyPr/>
          <a:lstStyle/>
          <a:p>
            <a:fld id="{D997B5FA-0921-464F-AAE1-844C04324D75}" type="datetimeFigureOut">
              <a:rPr lang="zh-CN" altLang="en-US" smtClean="0"/>
            </a:fld>
            <a:endParaRPr lang="zh-CN" altLang="en-US"/>
          </a:p>
        </p:txBody>
      </p:sp>
      <p:sp>
        <p:nvSpPr>
          <p:cNvPr id="9" name="页脚占位符 8"/>
          <p:cNvSpPr>
            <a:spLocks noGrp="1"/>
          </p:cNvSpPr>
          <p:nvPr>
            <p:ph type="ftr" sz="quarter" idx="11"/>
            <p:custDataLst>
              <p:tags r:id="rId3"/>
            </p:custDataLst>
          </p:nvPr>
        </p:nvSpPr>
        <p:spPr>
          <a:xfrm>
            <a:off x="4038600" y="6356350"/>
            <a:ext cx="4114800" cy="365125"/>
          </a:xfrm>
        </p:spPr>
        <p:txBody>
          <a:bodyPr/>
          <a:lstStyle/>
          <a:p>
            <a:endParaRPr lang="zh-CN" altLang="en-US"/>
          </a:p>
        </p:txBody>
      </p:sp>
      <p:sp>
        <p:nvSpPr>
          <p:cNvPr id="10" name="灯片编号占位符 9"/>
          <p:cNvSpPr>
            <a:spLocks noGrp="1"/>
          </p:cNvSpPr>
          <p:nvPr>
            <p:ph type="sldNum" sz="quarter" idx="12"/>
            <p:custDataLst>
              <p:tags r:id="rId4"/>
            </p:custDataLst>
          </p:nvPr>
        </p:nvSpPr>
        <p:spPr>
          <a:xfrm>
            <a:off x="8610600" y="6356350"/>
            <a:ext cx="2743200" cy="365125"/>
          </a:xfrm>
        </p:spPr>
        <p:txBody>
          <a:bodyPr/>
          <a:lstStyle/>
          <a:p>
            <a:fld id="{565CE74E-AB26-4998-AD42-012C4C1AD076}" type="slidenum">
              <a:rPr lang="zh-CN" altLang="en-US" smtClean="0"/>
            </a:fld>
            <a:endParaRPr lang="zh-CN" altLang="en-US"/>
          </a:p>
        </p:txBody>
      </p:sp>
      <p:sp>
        <p:nvSpPr>
          <p:cNvPr id="11" name="标题 10"/>
          <p:cNvSpPr>
            <a:spLocks noGrp="1"/>
          </p:cNvSpPr>
          <p:nvPr>
            <p:ph type="ctrTitle" idx="16385" hasCustomPrompt="1"/>
            <p:custDataLst>
              <p:tags r:id="rId5"/>
            </p:custDataLst>
          </p:nvPr>
        </p:nvSpPr>
        <p:spPr>
          <a:xfrm>
            <a:off x="609600" y="533400"/>
            <a:ext cx="10972800" cy="609600"/>
          </a:xfrm>
          <a:noFill/>
        </p:spPr>
        <p:txBody>
          <a:bodyPr lIns="0" tIns="0" rIns="0" bIns="0" anchor="t">
            <a:normAutofit/>
          </a:bodyPr>
          <a:lstStyle>
            <a:lvl1pPr marL="0" indent="0" algn="l">
              <a:lnSpc>
                <a:spcPct val="111000"/>
              </a:lnSpc>
              <a:spcBef>
                <a:spcPct val="0"/>
              </a:spcBef>
              <a:spcAft>
                <a:spcPct val="0"/>
              </a:spcAft>
              <a:buNone/>
              <a:defRPr sz="3600" b="0" spc="0">
                <a:solidFill>
                  <a:schemeClr val="tx1"/>
                </a:solidFill>
              </a:defRPr>
            </a:lvl1pPr>
          </a:lstStyle>
          <a:p>
            <a:pPr lvl="0"/>
            <a:r>
              <a:rPr lang="zh-CN" altLang="en-US"/>
              <a:t>单击此处添加标题</a:t>
            </a:r>
            <a:endParaRPr lang="zh-CN" altLang="en-US"/>
          </a:p>
        </p:txBody>
      </p:sp>
      <p:sp>
        <p:nvSpPr>
          <p:cNvPr id="12" name="文本占位符 11"/>
          <p:cNvSpPr>
            <a:spLocks noGrp="1"/>
          </p:cNvSpPr>
          <p:nvPr>
            <p:ph type="body" idx="16388" hasCustomPrompt="1"/>
            <p:custDataLst>
              <p:tags r:id="rId6"/>
            </p:custDataLst>
          </p:nvPr>
        </p:nvSpPr>
        <p:spPr>
          <a:xfrm>
            <a:off x="628650" y="2057400"/>
            <a:ext cx="723900" cy="609600"/>
          </a:xfrm>
          <a:noFill/>
        </p:spPr>
        <p:txBody>
          <a:bodyPr wrap="none" lIns="0" tIns="0" rIns="0" bIns="0" anchor="ctr">
            <a:noAutofit/>
          </a:bodyPr>
          <a:lstStyle>
            <a:lvl1pPr marL="0" indent="0" algn="ctr">
              <a:lnSpc>
                <a:spcPct val="109000"/>
              </a:lnSpc>
              <a:spcBef>
                <a:spcPct val="0"/>
              </a:spcBef>
              <a:spcAft>
                <a:spcPct val="0"/>
              </a:spcAft>
              <a:buNone/>
              <a:defRPr sz="4800" b="0" spc="0">
                <a:solidFill>
                  <a:schemeClr val="accent1"/>
                </a:solidFill>
              </a:defRPr>
            </a:lvl1pPr>
          </a:lstStyle>
          <a:p>
            <a:pPr lvl="0"/>
            <a:r>
              <a:rPr lang="zh-CN" altLang="en-US" smtClean="0"/>
              <a:t>01</a:t>
            </a:r>
            <a:endParaRPr lang="zh-CN" altLang="en-US" smtClean="0"/>
          </a:p>
        </p:txBody>
      </p:sp>
      <p:sp>
        <p:nvSpPr>
          <p:cNvPr id="13" name="文本占位符 12"/>
          <p:cNvSpPr>
            <a:spLocks noGrp="1"/>
          </p:cNvSpPr>
          <p:nvPr>
            <p:ph type="body" idx="16386" hasCustomPrompt="1"/>
            <p:custDataLst>
              <p:tags r:id="rId7"/>
            </p:custDataLst>
          </p:nvPr>
        </p:nvSpPr>
        <p:spPr>
          <a:xfrm>
            <a:off x="1574800" y="1981200"/>
            <a:ext cx="42926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4" name="文本占位符 13"/>
          <p:cNvSpPr>
            <a:spLocks noGrp="1"/>
          </p:cNvSpPr>
          <p:nvPr>
            <p:ph type="body" idx="16387" hasCustomPrompt="1"/>
            <p:custDataLst>
              <p:tags r:id="rId8"/>
            </p:custDataLst>
          </p:nvPr>
        </p:nvSpPr>
        <p:spPr>
          <a:xfrm>
            <a:off x="1574800" y="2438400"/>
            <a:ext cx="4292600" cy="12192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
        <p:nvSpPr>
          <p:cNvPr id="15" name="文本占位符 14"/>
          <p:cNvSpPr>
            <a:spLocks noGrp="1"/>
          </p:cNvSpPr>
          <p:nvPr>
            <p:ph type="body" idx="16391" hasCustomPrompt="1"/>
            <p:custDataLst>
              <p:tags r:id="rId9"/>
            </p:custDataLst>
          </p:nvPr>
        </p:nvSpPr>
        <p:spPr>
          <a:xfrm>
            <a:off x="6343650" y="2057400"/>
            <a:ext cx="723900" cy="609600"/>
          </a:xfrm>
          <a:noFill/>
        </p:spPr>
        <p:txBody>
          <a:bodyPr wrap="none" lIns="0" tIns="0" rIns="0" bIns="0" anchor="ctr">
            <a:noAutofit/>
          </a:bodyPr>
          <a:lstStyle>
            <a:lvl1pPr marL="0" indent="0" algn="ctr">
              <a:lnSpc>
                <a:spcPct val="109000"/>
              </a:lnSpc>
              <a:spcBef>
                <a:spcPct val="0"/>
              </a:spcBef>
              <a:spcAft>
                <a:spcPct val="0"/>
              </a:spcAft>
              <a:buNone/>
              <a:defRPr sz="4800" b="0" spc="0">
                <a:solidFill>
                  <a:schemeClr val="accent1"/>
                </a:solidFill>
              </a:defRPr>
            </a:lvl1pPr>
          </a:lstStyle>
          <a:p>
            <a:pPr lvl="0"/>
            <a:r>
              <a:rPr lang="zh-CN" altLang="en-US" smtClean="0"/>
              <a:t>02</a:t>
            </a:r>
            <a:endParaRPr lang="zh-CN" altLang="en-US" smtClean="0"/>
          </a:p>
        </p:txBody>
      </p:sp>
      <p:sp>
        <p:nvSpPr>
          <p:cNvPr id="16" name="文本占位符 15"/>
          <p:cNvSpPr>
            <a:spLocks noGrp="1"/>
          </p:cNvSpPr>
          <p:nvPr>
            <p:ph type="body" idx="16389" hasCustomPrompt="1"/>
            <p:custDataLst>
              <p:tags r:id="rId10"/>
            </p:custDataLst>
          </p:nvPr>
        </p:nvSpPr>
        <p:spPr>
          <a:xfrm>
            <a:off x="7289800" y="1981200"/>
            <a:ext cx="42926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7" name="文本占位符 16"/>
          <p:cNvSpPr>
            <a:spLocks noGrp="1"/>
          </p:cNvSpPr>
          <p:nvPr>
            <p:ph type="body" idx="16390" hasCustomPrompt="1"/>
            <p:custDataLst>
              <p:tags r:id="rId11"/>
            </p:custDataLst>
          </p:nvPr>
        </p:nvSpPr>
        <p:spPr>
          <a:xfrm>
            <a:off x="7289800" y="2438400"/>
            <a:ext cx="4292600" cy="12192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
        <p:nvSpPr>
          <p:cNvPr id="18" name="文本占位符 17"/>
          <p:cNvSpPr>
            <a:spLocks noGrp="1"/>
          </p:cNvSpPr>
          <p:nvPr>
            <p:ph type="body" idx="16394" hasCustomPrompt="1"/>
            <p:custDataLst>
              <p:tags r:id="rId12"/>
            </p:custDataLst>
          </p:nvPr>
        </p:nvSpPr>
        <p:spPr>
          <a:xfrm>
            <a:off x="628650" y="4191000"/>
            <a:ext cx="723900" cy="609600"/>
          </a:xfrm>
          <a:noFill/>
        </p:spPr>
        <p:txBody>
          <a:bodyPr wrap="none" lIns="0" tIns="0" rIns="0" bIns="0" anchor="ctr">
            <a:noAutofit/>
          </a:bodyPr>
          <a:lstStyle>
            <a:lvl1pPr marL="0" indent="0" algn="ctr">
              <a:lnSpc>
                <a:spcPct val="109000"/>
              </a:lnSpc>
              <a:spcBef>
                <a:spcPct val="0"/>
              </a:spcBef>
              <a:spcAft>
                <a:spcPct val="0"/>
              </a:spcAft>
              <a:buNone/>
              <a:defRPr sz="4800" b="0" spc="0">
                <a:solidFill>
                  <a:schemeClr val="accent1"/>
                </a:solidFill>
              </a:defRPr>
            </a:lvl1pPr>
          </a:lstStyle>
          <a:p>
            <a:pPr lvl="0"/>
            <a:r>
              <a:rPr lang="zh-CN" altLang="en-US" smtClean="0"/>
              <a:t>03</a:t>
            </a:r>
            <a:endParaRPr lang="zh-CN" altLang="en-US" smtClean="0"/>
          </a:p>
        </p:txBody>
      </p:sp>
      <p:sp>
        <p:nvSpPr>
          <p:cNvPr id="19" name="文本占位符 18"/>
          <p:cNvSpPr>
            <a:spLocks noGrp="1"/>
          </p:cNvSpPr>
          <p:nvPr>
            <p:ph type="body" idx="16392" hasCustomPrompt="1"/>
            <p:custDataLst>
              <p:tags r:id="rId13"/>
            </p:custDataLst>
          </p:nvPr>
        </p:nvSpPr>
        <p:spPr>
          <a:xfrm>
            <a:off x="1574800" y="4114800"/>
            <a:ext cx="42926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20" name="文本占位符 19"/>
          <p:cNvSpPr>
            <a:spLocks noGrp="1"/>
          </p:cNvSpPr>
          <p:nvPr>
            <p:ph type="body" idx="16393" hasCustomPrompt="1"/>
            <p:custDataLst>
              <p:tags r:id="rId14"/>
            </p:custDataLst>
          </p:nvPr>
        </p:nvSpPr>
        <p:spPr>
          <a:xfrm>
            <a:off x="1574800" y="4572000"/>
            <a:ext cx="4292600" cy="12192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
        <p:nvSpPr>
          <p:cNvPr id="21" name="文本占位符 20"/>
          <p:cNvSpPr>
            <a:spLocks noGrp="1"/>
          </p:cNvSpPr>
          <p:nvPr>
            <p:ph type="body" idx="16397" hasCustomPrompt="1"/>
            <p:custDataLst>
              <p:tags r:id="rId15"/>
            </p:custDataLst>
          </p:nvPr>
        </p:nvSpPr>
        <p:spPr>
          <a:xfrm>
            <a:off x="6343650" y="4191000"/>
            <a:ext cx="723900" cy="609600"/>
          </a:xfrm>
          <a:noFill/>
        </p:spPr>
        <p:txBody>
          <a:bodyPr wrap="none" lIns="0" tIns="0" rIns="0" bIns="0" anchor="ctr">
            <a:noAutofit/>
          </a:bodyPr>
          <a:lstStyle>
            <a:lvl1pPr marL="0" indent="0" algn="ctr">
              <a:lnSpc>
                <a:spcPct val="109000"/>
              </a:lnSpc>
              <a:spcBef>
                <a:spcPct val="0"/>
              </a:spcBef>
              <a:spcAft>
                <a:spcPct val="0"/>
              </a:spcAft>
              <a:buNone/>
              <a:defRPr sz="4800" b="0" spc="0">
                <a:solidFill>
                  <a:schemeClr val="accent1"/>
                </a:solidFill>
              </a:defRPr>
            </a:lvl1pPr>
          </a:lstStyle>
          <a:p>
            <a:pPr lvl="0"/>
            <a:r>
              <a:rPr lang="zh-CN" altLang="en-US" smtClean="0"/>
              <a:t>04</a:t>
            </a:r>
            <a:endParaRPr lang="zh-CN" altLang="en-US" smtClean="0"/>
          </a:p>
        </p:txBody>
      </p:sp>
      <p:sp>
        <p:nvSpPr>
          <p:cNvPr id="22" name="文本占位符 21"/>
          <p:cNvSpPr>
            <a:spLocks noGrp="1"/>
          </p:cNvSpPr>
          <p:nvPr>
            <p:ph type="body" idx="16395" hasCustomPrompt="1"/>
            <p:custDataLst>
              <p:tags r:id="rId16"/>
            </p:custDataLst>
          </p:nvPr>
        </p:nvSpPr>
        <p:spPr>
          <a:xfrm>
            <a:off x="7289800" y="4114800"/>
            <a:ext cx="42926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23" name="文本占位符 22"/>
          <p:cNvSpPr>
            <a:spLocks noGrp="1"/>
          </p:cNvSpPr>
          <p:nvPr>
            <p:ph type="body" idx="16396" hasCustomPrompt="1"/>
            <p:custDataLst>
              <p:tags r:id="rId17"/>
            </p:custDataLst>
          </p:nvPr>
        </p:nvSpPr>
        <p:spPr>
          <a:xfrm>
            <a:off x="7289800" y="4572000"/>
            <a:ext cx="4292600" cy="12192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8" name="日期占位符 7"/>
          <p:cNvSpPr>
            <a:spLocks noGrp="1"/>
          </p:cNvSpPr>
          <p:nvPr>
            <p:ph type="dt" sz="half" idx="2"/>
            <p:custDataLst>
              <p:tags r:id="rId2"/>
            </p:custDataLst>
          </p:nvPr>
        </p:nvSpPr>
        <p:spPr>
          <a:xfrm>
            <a:off x="605155" y="6314440"/>
            <a:ext cx="2707005" cy="316865"/>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fld>
            <a:endParaRPr lang="zh-CN" altLang="en-US"/>
          </a:p>
        </p:txBody>
      </p:sp>
      <p:sp>
        <p:nvSpPr>
          <p:cNvPr id="9" name="页脚占位符 8"/>
          <p:cNvSpPr>
            <a:spLocks noGrp="1"/>
          </p:cNvSpPr>
          <p:nvPr>
            <p:ph type="ftr" sz="quarter" idx="3"/>
            <p:custDataLst>
              <p:tags r:id="rId3"/>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10" name="灯片编号占位符 9"/>
          <p:cNvSpPr>
            <a:spLocks noGrp="1"/>
          </p:cNvSpPr>
          <p:nvPr>
            <p:ph type="sldNum" sz="quarter" idx="4"/>
            <p:custDataLst>
              <p:tags r:id="rId4"/>
            </p:custDataLst>
          </p:nvPr>
        </p:nvSpPr>
        <p:spPr>
          <a:xfrm>
            <a:off x="8877300" y="6314440"/>
            <a:ext cx="2711450" cy="316865"/>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10" name="日期占位符 9"/>
          <p:cNvSpPr>
            <a:spLocks noGrp="1"/>
          </p:cNvSpPr>
          <p:nvPr>
            <p:ph type="dt" sz="half" idx="2"/>
            <p:custDataLst>
              <p:tags r:id="rId2"/>
            </p:custDataLst>
          </p:nvPr>
        </p:nvSpPr>
        <p:spPr>
          <a:xfrm>
            <a:off x="605155" y="6314440"/>
            <a:ext cx="2707005" cy="316865"/>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fld>
            <a:endParaRPr lang="zh-CN" altLang="en-US"/>
          </a:p>
        </p:txBody>
      </p:sp>
      <p:sp>
        <p:nvSpPr>
          <p:cNvPr id="11" name="页脚占位符 10"/>
          <p:cNvSpPr>
            <a:spLocks noGrp="1"/>
          </p:cNvSpPr>
          <p:nvPr>
            <p:ph type="ftr" sz="quarter" idx="3"/>
            <p:custDataLst>
              <p:tags r:id="rId3"/>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12" name="灯片编号占位符 11"/>
          <p:cNvSpPr>
            <a:spLocks noGrp="1"/>
          </p:cNvSpPr>
          <p:nvPr>
            <p:ph type="sldNum" sz="quarter" idx="4"/>
            <p:custDataLst>
              <p:tags r:id="rId4"/>
            </p:custDataLst>
          </p:nvPr>
        </p:nvSpPr>
        <p:spPr>
          <a:xfrm>
            <a:off x="8877300" y="6314440"/>
            <a:ext cx="2711450" cy="316865"/>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556" y="482457"/>
            <a:ext cx="10972888" cy="711206"/>
          </a:xfrm>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609584" y="1523857"/>
            <a:ext cx="5257842" cy="47244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322060" y="1524000"/>
            <a:ext cx="5266690" cy="4724400"/>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2" name="页脚占位符 11"/>
          <p:cNvSpPr>
            <a:spLocks noGrp="1"/>
          </p:cNvSpPr>
          <p:nvPr>
            <p:ph type="ftr" sz="quarter" idx="3"/>
            <p:custDataLst>
              <p:tags r:id="rId2"/>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14" name="日期占位符 13"/>
          <p:cNvSpPr>
            <a:spLocks noGrp="1"/>
          </p:cNvSpPr>
          <p:nvPr>
            <p:ph type="dt" sz="half" idx="10"/>
            <p:custDataLst>
              <p:tags r:id="rId3"/>
            </p:custDataLst>
          </p:nvPr>
        </p:nvSpPr>
        <p:spPr>
          <a:xfrm>
            <a:off x="603250" y="6314440"/>
            <a:ext cx="2708910" cy="316865"/>
          </a:xfrm>
        </p:spPr>
        <p:txBody>
          <a:bodyPr/>
          <a:lstStyle/>
          <a:p>
            <a:fld id="{760FBDFE-C587-4B4C-A407-44438C67B59E}" type="datetimeFigureOut">
              <a:rPr lang="zh-CN" altLang="en-US" smtClean="0"/>
            </a:fld>
            <a:endParaRPr lang="zh-CN" altLang="en-US"/>
          </a:p>
        </p:txBody>
      </p:sp>
      <p:sp>
        <p:nvSpPr>
          <p:cNvPr id="15" name="灯片编号占位符 14"/>
          <p:cNvSpPr>
            <a:spLocks noGrp="1"/>
          </p:cNvSpPr>
          <p:nvPr>
            <p:ph type="sldNum" sz="quarter" idx="4"/>
            <p:custDataLst>
              <p:tags r:id="rId4"/>
            </p:custDataLst>
          </p:nvPr>
        </p:nvSpPr>
        <p:spPr>
          <a:xfrm>
            <a:off x="8877300" y="6314440"/>
            <a:ext cx="2711450" cy="316865"/>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fld>
            <a:endParaRPr lang="zh-CN" altLang="en-US" dirty="0"/>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556" y="482601"/>
            <a:ext cx="10972888" cy="711206"/>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607060" y="1524000"/>
            <a:ext cx="5257842" cy="914407"/>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609600" y="2540000"/>
            <a:ext cx="5257800" cy="3708430"/>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324411" y="1523712"/>
            <a:ext cx="5257842" cy="914407"/>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324600" y="2540000"/>
            <a:ext cx="5257800" cy="3708430"/>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9" name="日期占位符 18"/>
          <p:cNvSpPr>
            <a:spLocks noGrp="1"/>
          </p:cNvSpPr>
          <p:nvPr>
            <p:ph type="dt" sz="half" idx="10"/>
            <p:custDataLst>
              <p:tags r:id="rId2"/>
            </p:custDataLst>
          </p:nvPr>
        </p:nvSpPr>
        <p:spPr>
          <a:xfrm>
            <a:off x="603250" y="6314440"/>
            <a:ext cx="2708910" cy="316865"/>
          </a:xfrm>
        </p:spPr>
        <p:txBody>
          <a:bodyPr/>
          <a:lstStyle/>
          <a:p>
            <a:fld id="{760FBDFE-C587-4B4C-A407-44438C67B59E}" type="datetimeFigureOut">
              <a:rPr lang="zh-CN" altLang="en-US" smtClean="0"/>
            </a:fld>
            <a:endParaRPr lang="zh-CN" altLang="en-US"/>
          </a:p>
        </p:txBody>
      </p:sp>
      <p:sp>
        <p:nvSpPr>
          <p:cNvPr id="20" name="页脚占位符 19"/>
          <p:cNvSpPr>
            <a:spLocks noGrp="1"/>
          </p:cNvSpPr>
          <p:nvPr>
            <p:ph type="ftr" sz="quarter" idx="11"/>
            <p:custDataLst>
              <p:tags r:id="rId3"/>
            </p:custDataLst>
          </p:nvPr>
        </p:nvSpPr>
        <p:spPr/>
        <p:txBody>
          <a:bodyPr/>
          <a:lstStyle/>
          <a:p>
            <a:endParaRPr lang="zh-CN" altLang="en-US"/>
          </a:p>
        </p:txBody>
      </p:sp>
      <p:sp>
        <p:nvSpPr>
          <p:cNvPr id="21" name="灯片编号占位符 20"/>
          <p:cNvSpPr>
            <a:spLocks noGrp="1"/>
          </p:cNvSpPr>
          <p:nvPr>
            <p:ph type="sldNum" sz="quarter" idx="12"/>
            <p:custDataLst>
              <p:tags r:id="rId4"/>
            </p:custDataLst>
          </p:nvPr>
        </p:nvSpPr>
        <p:spPr>
          <a:xfrm>
            <a:off x="8877300" y="6314440"/>
            <a:ext cx="2709545" cy="316865"/>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556" y="482473"/>
            <a:ext cx="10972888" cy="711206"/>
          </a:xfrm>
        </p:spPr>
        <p:txBody>
          <a:bodyPr/>
          <a:lstStyle/>
          <a:p>
            <a:r>
              <a:rPr lang="zh-CN" altLang="en-US"/>
              <a:t>单击此处编辑母版标题样式</a:t>
            </a:r>
            <a:endParaRPr lang="zh-CN" altLang="en-US"/>
          </a:p>
        </p:txBody>
      </p:sp>
      <p:sp>
        <p:nvSpPr>
          <p:cNvPr id="3" name="日期占位符 2"/>
          <p:cNvSpPr>
            <a:spLocks noGrp="1"/>
          </p:cNvSpPr>
          <p:nvPr>
            <p:ph type="dt" sz="half" idx="2"/>
            <p:custDataLst>
              <p:tags r:id="rId2"/>
            </p:custDataLst>
          </p:nvPr>
        </p:nvSpPr>
        <p:spPr>
          <a:xfrm>
            <a:off x="605155" y="6314440"/>
            <a:ext cx="2707005" cy="316865"/>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fld>
            <a:endParaRPr lang="zh-CN" altLang="en-US"/>
          </a:p>
        </p:txBody>
      </p:sp>
      <p:sp>
        <p:nvSpPr>
          <p:cNvPr id="7" name="页脚占位符 6"/>
          <p:cNvSpPr>
            <a:spLocks noGrp="1"/>
          </p:cNvSpPr>
          <p:nvPr>
            <p:ph type="ftr" sz="quarter" idx="3"/>
            <p:custDataLst>
              <p:tags r:id="rId3"/>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11" name="灯片编号占位符 10"/>
          <p:cNvSpPr>
            <a:spLocks noGrp="1"/>
          </p:cNvSpPr>
          <p:nvPr>
            <p:ph type="sldNum" sz="quarter" idx="4"/>
            <p:custDataLst>
              <p:tags r:id="rId4"/>
            </p:custDataLst>
          </p:nvPr>
        </p:nvSpPr>
        <p:spPr>
          <a:xfrm>
            <a:off x="8877300" y="6314440"/>
            <a:ext cx="2711450" cy="316865"/>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584" y="609457"/>
            <a:ext cx="3556028"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4772660" y="609600"/>
            <a:ext cx="6807254" cy="5638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609600" y="2311400"/>
            <a:ext cx="3556000" cy="3937031"/>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endParaRPr lang="zh-CN" altLang="en-US"/>
          </a:p>
        </p:txBody>
      </p:sp>
      <p:sp>
        <p:nvSpPr>
          <p:cNvPr id="30" name="页脚占位符 29"/>
          <p:cNvSpPr>
            <a:spLocks noGrp="1"/>
          </p:cNvSpPr>
          <p:nvPr>
            <p:ph type="ftr" sz="quarter" idx="3"/>
            <p:custDataLst>
              <p:tags r:id="rId2"/>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31" name="灯片编号占位符 30"/>
          <p:cNvSpPr>
            <a:spLocks noGrp="1"/>
          </p:cNvSpPr>
          <p:nvPr>
            <p:ph type="sldNum" sz="quarter" idx="4"/>
            <p:custDataLst>
              <p:tags r:id="rId3"/>
            </p:custDataLst>
          </p:nvPr>
        </p:nvSpPr>
        <p:spPr>
          <a:xfrm>
            <a:off x="8877300" y="6314440"/>
            <a:ext cx="2711450" cy="316865"/>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fld>
            <a:endParaRPr lang="zh-CN" altLang="en-US" dirty="0"/>
          </a:p>
        </p:txBody>
      </p:sp>
      <p:sp>
        <p:nvSpPr>
          <p:cNvPr id="32" name="日期占位符 31"/>
          <p:cNvSpPr>
            <a:spLocks noGrp="1"/>
          </p:cNvSpPr>
          <p:nvPr>
            <p:ph type="dt" sz="half" idx="10"/>
            <p:custDataLst>
              <p:tags r:id="rId4"/>
            </p:custDataLst>
          </p:nvPr>
        </p:nvSpPr>
        <p:spPr>
          <a:xfrm>
            <a:off x="603250" y="6314440"/>
            <a:ext cx="2708910" cy="316865"/>
          </a:xfrm>
        </p:spPr>
        <p:txBody>
          <a:bodyPr/>
          <a:lstStyle/>
          <a:p>
            <a:fld id="{760FBDFE-C587-4B4C-A407-44438C67B59E}" type="datetimeFigureOut">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547860" y="609600"/>
            <a:ext cx="2032016" cy="5638845"/>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09600" y="609600"/>
            <a:ext cx="8636069" cy="5638800"/>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2"/>
            <p:custDataLst>
              <p:tags r:id="rId2"/>
            </p:custDataLst>
          </p:nvPr>
        </p:nvSpPr>
        <p:spPr>
          <a:xfrm>
            <a:off x="605155" y="6314440"/>
            <a:ext cx="2707005" cy="316865"/>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fld>
            <a:endParaRPr lang="zh-CN" altLang="en-US"/>
          </a:p>
        </p:txBody>
      </p:sp>
      <p:sp>
        <p:nvSpPr>
          <p:cNvPr id="11" name="页脚占位符 10"/>
          <p:cNvSpPr>
            <a:spLocks noGrp="1"/>
          </p:cNvSpPr>
          <p:nvPr>
            <p:ph type="ftr" sz="quarter" idx="3"/>
            <p:custDataLst>
              <p:tags r:id="rId3"/>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12" name="灯片编号占位符 11"/>
          <p:cNvSpPr>
            <a:spLocks noGrp="1"/>
          </p:cNvSpPr>
          <p:nvPr>
            <p:ph type="sldNum" sz="quarter" idx="4"/>
            <p:custDataLst>
              <p:tags r:id="rId4"/>
            </p:custDataLst>
          </p:nvPr>
        </p:nvSpPr>
        <p:spPr>
          <a:xfrm>
            <a:off x="8877300" y="6314440"/>
            <a:ext cx="2711450" cy="316865"/>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fld>
            <a:endParaRPr lang="zh-CN"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tags" Target="../tags/tag33.xml"/><Relationship Id="rId12" Type="http://schemas.openxmlformats.org/officeDocument/2006/relationships/tags" Target="../tags/tag32.xml"/><Relationship Id="rId11" Type="http://schemas.openxmlformats.org/officeDocument/2006/relationships/tags" Target="../tags/tag3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9.xml"/><Relationship Id="rId8" Type="http://schemas.openxmlformats.org/officeDocument/2006/relationships/slideLayout" Target="../slideLayouts/slideLayout18.xml"/><Relationship Id="rId7" Type="http://schemas.openxmlformats.org/officeDocument/2006/relationships/slideLayout" Target="../slideLayouts/slideLayout17.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 Id="rId3" Type="http://schemas.openxmlformats.org/officeDocument/2006/relationships/slideLayout" Target="../slideLayouts/slideLayout13.xml"/><Relationship Id="rId27" Type="http://schemas.openxmlformats.org/officeDocument/2006/relationships/theme" Target="../theme/theme2.xml"/><Relationship Id="rId26" Type="http://schemas.openxmlformats.org/officeDocument/2006/relationships/tags" Target="../tags/tag207.xml"/><Relationship Id="rId25" Type="http://schemas.openxmlformats.org/officeDocument/2006/relationships/tags" Target="../tags/tag206.xml"/><Relationship Id="rId24" Type="http://schemas.openxmlformats.org/officeDocument/2006/relationships/tags" Target="../tags/tag205.xml"/><Relationship Id="rId23" Type="http://schemas.openxmlformats.org/officeDocument/2006/relationships/tags" Target="../tags/tag204.xml"/><Relationship Id="rId22" Type="http://schemas.openxmlformats.org/officeDocument/2006/relationships/tags" Target="../tags/tag203.xml"/><Relationship Id="rId21" Type="http://schemas.openxmlformats.org/officeDocument/2006/relationships/tags" Target="../tags/tag202.xml"/><Relationship Id="rId20" Type="http://schemas.openxmlformats.org/officeDocument/2006/relationships/tags" Target="../tags/tag201.xml"/><Relationship Id="rId2" Type="http://schemas.openxmlformats.org/officeDocument/2006/relationships/slideLayout" Target="../slideLayouts/slideLayout12.xml"/><Relationship Id="rId19" Type="http://schemas.openxmlformats.org/officeDocument/2006/relationships/tags" Target="../tags/tag200.xml"/><Relationship Id="rId18" Type="http://schemas.openxmlformats.org/officeDocument/2006/relationships/tags" Target="../tags/tag199.xml"/><Relationship Id="rId17" Type="http://schemas.openxmlformats.org/officeDocument/2006/relationships/slideLayout" Target="../slideLayouts/slideLayout27.xml"/><Relationship Id="rId16" Type="http://schemas.openxmlformats.org/officeDocument/2006/relationships/slideLayout" Target="../slideLayouts/slideLayout26.xml"/><Relationship Id="rId15" Type="http://schemas.openxmlformats.org/officeDocument/2006/relationships/slideLayout" Target="../slideLayouts/slideLayout25.xml"/><Relationship Id="rId14" Type="http://schemas.openxmlformats.org/officeDocument/2006/relationships/slideLayout" Target="../slideLayouts/slideLayout24.xml"/><Relationship Id="rId13" Type="http://schemas.openxmlformats.org/officeDocument/2006/relationships/slideLayout" Target="../slideLayouts/slideLayout23.xml"/><Relationship Id="rId12" Type="http://schemas.openxmlformats.org/officeDocument/2006/relationships/slideLayout" Target="../slideLayouts/slideLayout22.xml"/><Relationship Id="rId11" Type="http://schemas.openxmlformats.org/officeDocument/2006/relationships/slideLayout" Target="../slideLayouts/slideLayout21.xml"/><Relationship Id="rId10" Type="http://schemas.openxmlformats.org/officeDocument/2006/relationships/slideLayout" Target="../slideLayouts/slideLayout20.xml"/><Relationship Id="rId1"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日期占位符 3"/>
          <p:cNvSpPr>
            <a:spLocks noGrp="1"/>
          </p:cNvSpPr>
          <p:nvPr>
            <p:ph type="dt" sz="half" idx="2"/>
            <p:custDataLst>
              <p:tags r:id="rId11"/>
            </p:custDataLst>
          </p:nvPr>
        </p:nvSpPr>
        <p:spPr>
          <a:xfrm>
            <a:off x="605155" y="6314440"/>
            <a:ext cx="2707005" cy="316865"/>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2"/>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3"/>
            </p:custDataLst>
          </p:nvPr>
        </p:nvSpPr>
        <p:spPr>
          <a:xfrm>
            <a:off x="8877300" y="6314440"/>
            <a:ext cx="2711450" cy="316865"/>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fld>
            <a:endParaRPr lang="zh-CN" altLang="en-US" dirty="0"/>
          </a:p>
        </p:txBody>
      </p:sp>
      <p:sp>
        <p:nvSpPr>
          <p:cNvPr id="2" name="标题占位符 1"/>
          <p:cNvSpPr>
            <a:spLocks noGrp="1"/>
          </p:cNvSpPr>
          <p:nvPr>
            <p:ph type="title"/>
          </p:nvPr>
        </p:nvSpPr>
        <p:spPr>
          <a:xfrm>
            <a:off x="609556" y="482473"/>
            <a:ext cx="10972888" cy="711206"/>
          </a:xfrm>
          <a:prstGeom prst="rect">
            <a:avLst/>
          </a:prstGeom>
        </p:spPr>
        <p:txBody>
          <a:bodyPr vert="horz" lIns="91440" tIns="45720" rIns="91440" bIns="45720" rtlCol="0" anchor="ctr">
            <a:no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609556" y="1524000"/>
            <a:ext cx="10972888" cy="4724438"/>
          </a:xfrm>
          <a:prstGeom prst="rect">
            <a:avLst/>
          </a:prstGeom>
        </p:spPr>
        <p:txBody>
          <a:bodyPr vert="horz" lIns="91440" tIns="45720" rIns="91440" bIns="45720" rtlCol="0">
            <a:no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en-US" altLang="zh-CN" dirty="0"/>
          </a:p>
          <a:p>
            <a:pPr lvl="5"/>
            <a:r>
              <a:rPr lang="zh-CN" altLang="en-US" dirty="0"/>
              <a:t>第六级</a:t>
            </a:r>
            <a:endParaRPr lang="en-US" altLang="zh-CN" dirty="0"/>
          </a:p>
          <a:p>
            <a:pPr marL="2971800" marR="0" lvl="6"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defRPr/>
            </a:pPr>
            <a:r>
              <a:rPr lang="zh-CN" altLang="en-US" dirty="0"/>
              <a:t>第七级</a:t>
            </a:r>
            <a:endParaRPr lang="en-US" altLang="zh-CN" dirty="0"/>
          </a:p>
          <a:p>
            <a:pPr marL="3429000" marR="0" lvl="7"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defRPr/>
            </a:pPr>
            <a:r>
              <a:rPr lang="zh-CN" altLang="en-US" dirty="0"/>
              <a:t>第八级</a:t>
            </a:r>
            <a:endParaRPr lang="en-US" altLang="zh-CN" dirty="0"/>
          </a:p>
          <a:p>
            <a:pPr marL="3886200" marR="0" lvl="8"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defRPr/>
            </a:pPr>
            <a:r>
              <a:rPr lang="zh-CN" altLang="en-US" dirty="0"/>
              <a:t>第九级</a:t>
            </a:r>
            <a:endParaRPr lang="en-US" altLang="zh-CN" dirty="0"/>
          </a:p>
          <a:p>
            <a:pPr marL="3886200" marR="0" lvl="8"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defRPr/>
            </a:pPr>
            <a:endParaRPr lang="en-US" altLang="zh-CN" dirty="0"/>
          </a:p>
          <a:p>
            <a:pPr lvl="5"/>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100000"/>
        </a:lnSpc>
        <a:spcBef>
          <a:spcPct val="0"/>
        </a:spcBef>
        <a:buNone/>
        <a:defRPr sz="3600" kern="1200">
          <a:solidFill>
            <a:schemeClr val="tx1"/>
          </a:solidFill>
          <a:latin typeface="微软雅黑" panose="020B0503020204020204" charset="-122"/>
          <a:ea typeface="微软雅黑" panose="020B0503020204020204"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微软雅黑" panose="020B0503020204020204" charset="-122"/>
          <a:ea typeface="微软雅黑" panose="020B050302020402020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微软雅黑" panose="020B0503020204020204" charset="-122"/>
          <a:ea typeface="微软雅黑" panose="020B050302020402020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微软雅黑" panose="020B0503020204020204" charset="-122"/>
          <a:ea typeface="微软雅黑" panose="020B050302020402020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微软雅黑" panose="020B0503020204020204" charset="-122"/>
          <a:ea typeface="微软雅黑" panose="020B050302020402020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微软雅黑" panose="020B0503020204020204" charset="-122"/>
          <a:ea typeface="微软雅黑" panose="020B0503020204020204" charset="-122"/>
          <a:cs typeface="+mn-cs"/>
        </a:defRPr>
      </a:lvl5pPr>
      <a:lvl6pPr marL="25146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defRPr lang="zh-CN" altLang="en-US" sz="2400" kern="1200" dirty="0">
          <a:solidFill>
            <a:schemeClr val="tx1"/>
          </a:solidFill>
          <a:latin typeface="微软雅黑" panose="020B0503020204020204" charset="-122"/>
          <a:ea typeface="微软雅黑" panose="020B0503020204020204" charset="-122"/>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en-US" altLang="zh-CN" sz="2400" kern="1200" dirty="0" smtClean="0">
          <a:solidFill>
            <a:schemeClr val="tx1"/>
          </a:solidFill>
          <a:latin typeface="微软雅黑" panose="020B0503020204020204" charset="-122"/>
          <a:ea typeface="微软雅黑" panose="020B0503020204020204" charset="-122"/>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en-US" altLang="zh-CN" sz="2400" kern="1200" dirty="0" smtClean="0">
          <a:solidFill>
            <a:schemeClr val="tx1"/>
          </a:solidFill>
          <a:latin typeface="微软雅黑" panose="020B0503020204020204" charset="-122"/>
          <a:ea typeface="微软雅黑" panose="020B0503020204020204" charset="-122"/>
          <a:cs typeface="+mn-cs"/>
        </a:defRPr>
      </a:lvl8pPr>
      <a:lvl9pPr marL="3657600" indent="0" algn="l" defTabSz="914400" rtl="0" eaLnBrk="1" latinLnBrk="0" hangingPunct="1">
        <a:lnSpc>
          <a:spcPct val="90000"/>
        </a:lnSpc>
        <a:spcBef>
          <a:spcPts val="500"/>
        </a:spcBef>
        <a:buFont typeface="Arial" panose="020B0604020202020204" pitchFamily="34" charset="0"/>
        <a:buNone/>
        <a:defRPr lang="en-US" altLang="zh-CN" sz="2400" kern="1200" dirty="0" smtClean="0">
          <a:solidFill>
            <a:schemeClr val="tx1"/>
          </a:solidFill>
          <a:latin typeface="微软雅黑" panose="020B0503020204020204" charset="-122"/>
          <a:ea typeface="微软雅黑" panose="020B0503020204020204" charset="-122"/>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7" name="任意多边形: 形状 16"/>
          <p:cNvSpPr/>
          <p:nvPr userDrawn="1">
            <p:custDataLst>
              <p:tags r:id="rId18"/>
            </p:custDataLst>
          </p:nvPr>
        </p:nvSpPr>
        <p:spPr>
          <a:xfrm>
            <a:off x="11038205" y="5814695"/>
            <a:ext cx="1153795" cy="1043940"/>
          </a:xfrm>
          <a:custGeom>
            <a:avLst/>
            <a:gdLst>
              <a:gd name="connsiteX0" fmla="*/ 1663756 w 1663756"/>
              <a:gd name="connsiteY0" fmla="*/ 0 h 1505347"/>
              <a:gd name="connsiteX1" fmla="*/ 1663448 w 1663756"/>
              <a:gd name="connsiteY1" fmla="*/ 721124 h 1505347"/>
              <a:gd name="connsiteX2" fmla="*/ 1559311 w 1663756"/>
              <a:gd name="connsiteY2" fmla="*/ 738909 h 1505347"/>
              <a:gd name="connsiteX3" fmla="*/ 1345905 w 1663756"/>
              <a:gd name="connsiteY3" fmla="*/ 810930 h 1505347"/>
              <a:gd name="connsiteX4" fmla="*/ 761888 w 1663756"/>
              <a:gd name="connsiteY4" fmla="*/ 1432106 h 1505347"/>
              <a:gd name="connsiteX5" fmla="*/ 738539 w 1663756"/>
              <a:gd name="connsiteY5" fmla="*/ 1505347 h 1505347"/>
              <a:gd name="connsiteX6" fmla="*/ 699919 w 1663756"/>
              <a:gd name="connsiteY6" fmla="*/ 1504681 h 1505347"/>
              <a:gd name="connsiteX7" fmla="*/ 0 w 1663756"/>
              <a:gd name="connsiteY7" fmla="*/ 1505295 h 1505347"/>
              <a:gd name="connsiteX8" fmla="*/ 35272 w 1663756"/>
              <a:gd name="connsiteY8" fmla="*/ 1345860 h 1505347"/>
              <a:gd name="connsiteX9" fmla="*/ 1049799 w 1663756"/>
              <a:gd name="connsiteY9" fmla="*/ 155437 h 1505347"/>
              <a:gd name="connsiteX10" fmla="*/ 1580244 w 1663756"/>
              <a:gd name="connsiteY10" fmla="*/ 6378 h 1505347"/>
              <a:gd name="connsiteX11" fmla="*/ 1663756 w 1663756"/>
              <a:gd name="connsiteY11" fmla="*/ 0 h 1505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63756" h="1505347">
                <a:moveTo>
                  <a:pt x="1663756" y="0"/>
                </a:moveTo>
                <a:lnTo>
                  <a:pt x="1663448" y="721124"/>
                </a:lnTo>
                <a:lnTo>
                  <a:pt x="1559311" y="738909"/>
                </a:lnTo>
                <a:cubicBezTo>
                  <a:pt x="1487335" y="755400"/>
                  <a:pt x="1415920" y="779302"/>
                  <a:pt x="1345905" y="810930"/>
                </a:cubicBezTo>
                <a:cubicBezTo>
                  <a:pt x="1065266" y="937703"/>
                  <a:pt x="863047" y="1165585"/>
                  <a:pt x="761888" y="1432106"/>
                </a:cubicBezTo>
                <a:lnTo>
                  <a:pt x="738539" y="1505347"/>
                </a:lnTo>
                <a:lnTo>
                  <a:pt x="699919" y="1504681"/>
                </a:lnTo>
                <a:lnTo>
                  <a:pt x="0" y="1505295"/>
                </a:lnTo>
                <a:lnTo>
                  <a:pt x="35272" y="1345860"/>
                </a:lnTo>
                <a:cubicBezTo>
                  <a:pt x="174165" y="835899"/>
                  <a:pt x="530762" y="389902"/>
                  <a:pt x="1049799" y="155437"/>
                </a:cubicBezTo>
                <a:cubicBezTo>
                  <a:pt x="1222812" y="77282"/>
                  <a:pt x="1401220" y="28037"/>
                  <a:pt x="1580244" y="6378"/>
                </a:cubicBezTo>
                <a:lnTo>
                  <a:pt x="1663756" y="0"/>
                </a:lnTo>
                <a:close/>
              </a:path>
            </a:pathLst>
          </a:custGeom>
          <a:gradFill flip="none" rotWithShape="1">
            <a:gsLst>
              <a:gs pos="18000">
                <a:schemeClr val="accent1">
                  <a:alpha val="0"/>
                </a:schemeClr>
              </a:gs>
              <a:gs pos="74000">
                <a:schemeClr val="accent1">
                  <a:alpha val="67000"/>
                </a:schemeClr>
              </a:gs>
            </a:gsLst>
            <a:lin ang="13500000" scaled="1"/>
            <a:tileRect/>
          </a:gradFill>
          <a:ln>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zh-CN" altLang="en-US">
              <a:solidFill>
                <a:schemeClr val="tx1"/>
              </a:solidFill>
            </a:endParaRPr>
          </a:p>
        </p:txBody>
      </p:sp>
      <p:sp>
        <p:nvSpPr>
          <p:cNvPr id="20" name="任意多边形: 形状 19"/>
          <p:cNvSpPr/>
          <p:nvPr userDrawn="1">
            <p:custDataLst>
              <p:tags r:id="rId19"/>
            </p:custDataLst>
          </p:nvPr>
        </p:nvSpPr>
        <p:spPr>
          <a:xfrm>
            <a:off x="-6092" y="2573"/>
            <a:ext cx="683878" cy="728321"/>
          </a:xfrm>
          <a:custGeom>
            <a:avLst/>
            <a:gdLst>
              <a:gd name="connsiteX0" fmla="*/ 604834 w 683878"/>
              <a:gd name="connsiteY0" fmla="*/ 0 h 728321"/>
              <a:gd name="connsiteX1" fmla="*/ 648236 w 683878"/>
              <a:gd name="connsiteY1" fmla="*/ 80864 h 728321"/>
              <a:gd name="connsiteX2" fmla="*/ 394224 w 683878"/>
              <a:gd name="connsiteY2" fmla="*/ 692631 h 728321"/>
              <a:gd name="connsiteX3" fmla="*/ 35673 w 683878"/>
              <a:gd name="connsiteY3" fmla="*/ 692469 h 728321"/>
              <a:gd name="connsiteX4" fmla="*/ 0 w 683878"/>
              <a:gd name="connsiteY4" fmla="*/ 673504 h 728321"/>
              <a:gd name="connsiteX5" fmla="*/ 45 w 683878"/>
              <a:gd name="connsiteY5" fmla="*/ 397741 h 728321"/>
              <a:gd name="connsiteX6" fmla="*/ 3110 w 683878"/>
              <a:gd name="connsiteY6" fmla="*/ 403451 h 728321"/>
              <a:gd name="connsiteX7" fmla="*/ 313115 w 683878"/>
              <a:gd name="connsiteY7" fmla="*/ 496476 h 728321"/>
              <a:gd name="connsiteX8" fmla="*/ 451989 w 683878"/>
              <a:gd name="connsiteY8" fmla="*/ 162010 h 728321"/>
              <a:gd name="connsiteX9" fmla="*/ 117459 w 683878"/>
              <a:gd name="connsiteY9" fmla="*/ 23293 h 728321"/>
              <a:gd name="connsiteX10" fmla="*/ 1825 w 683878"/>
              <a:gd name="connsiteY10" fmla="*/ 118421 h 728321"/>
              <a:gd name="connsiteX11" fmla="*/ 91 w 683878"/>
              <a:gd name="connsiteY11" fmla="*/ 121677 h 728321"/>
              <a:gd name="connsiteX12" fmla="*/ 111 w 683878"/>
              <a:gd name="connsiteY12" fmla="*/ 100 h 728321"/>
              <a:gd name="connsiteX13" fmla="*/ 604834 w 683878"/>
              <a:gd name="connsiteY13" fmla="*/ 0 h 728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3878" h="728321">
                <a:moveTo>
                  <a:pt x="604834" y="0"/>
                </a:moveTo>
                <a:lnTo>
                  <a:pt x="648236" y="80864"/>
                </a:lnTo>
                <a:cubicBezTo>
                  <a:pt x="747060" y="319863"/>
                  <a:pt x="633335" y="593761"/>
                  <a:pt x="394224" y="692631"/>
                </a:cubicBezTo>
                <a:cubicBezTo>
                  <a:pt x="274668" y="742067"/>
                  <a:pt x="146403" y="738385"/>
                  <a:pt x="35673" y="692469"/>
                </a:cubicBezTo>
                <a:lnTo>
                  <a:pt x="0" y="673504"/>
                </a:lnTo>
                <a:lnTo>
                  <a:pt x="45" y="397741"/>
                </a:lnTo>
                <a:lnTo>
                  <a:pt x="3110" y="403451"/>
                </a:lnTo>
                <a:cubicBezTo>
                  <a:pt x="69761" y="502135"/>
                  <a:pt x="198730" y="543773"/>
                  <a:pt x="313115" y="496476"/>
                </a:cubicBezTo>
                <a:cubicBezTo>
                  <a:pt x="443842" y="442421"/>
                  <a:pt x="506018" y="292676"/>
                  <a:pt x="451989" y="162010"/>
                </a:cubicBezTo>
                <a:cubicBezTo>
                  <a:pt x="397960" y="31345"/>
                  <a:pt x="248185" y="-30762"/>
                  <a:pt x="117459" y="23293"/>
                </a:cubicBezTo>
                <a:cubicBezTo>
                  <a:pt x="68436" y="43563"/>
                  <a:pt x="29053" y="77290"/>
                  <a:pt x="1825" y="118421"/>
                </a:cubicBezTo>
                <a:lnTo>
                  <a:pt x="91" y="121677"/>
                </a:lnTo>
                <a:lnTo>
                  <a:pt x="111" y="100"/>
                </a:lnTo>
                <a:lnTo>
                  <a:pt x="604834" y="0"/>
                </a:lnTo>
                <a:close/>
              </a:path>
            </a:pathLst>
          </a:custGeom>
          <a:gradFill flip="none" rotWithShape="1">
            <a:gsLst>
              <a:gs pos="33000">
                <a:schemeClr val="bg1">
                  <a:alpha val="0"/>
                </a:schemeClr>
              </a:gs>
              <a:gs pos="88000">
                <a:schemeClr val="accent1">
                  <a:alpha val="50000"/>
                </a:schemeClr>
              </a:gs>
            </a:gsLst>
            <a:path path="circle">
              <a:fillToRect r="100000" b="100000"/>
            </a:path>
            <a:tileRect l="-100000" t="-100000"/>
          </a:gradFill>
          <a:ln>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zh-CN" altLang="en-US">
              <a:solidFill>
                <a:schemeClr val="tx1"/>
              </a:solidFill>
            </a:endParaRPr>
          </a:p>
        </p:txBody>
      </p:sp>
      <p:sp>
        <p:nvSpPr>
          <p:cNvPr id="10" name="日期占位符 9"/>
          <p:cNvSpPr>
            <a:spLocks noGrp="1"/>
          </p:cNvSpPr>
          <p:nvPr>
            <p:ph type="dt" sz="half" idx="10"/>
            <p:custDataLst>
              <p:tags r:id="rId20"/>
            </p:custDataLst>
          </p:nvPr>
        </p:nvSpPr>
        <p:spPr>
          <a:xfrm>
            <a:off x="695960" y="6356350"/>
            <a:ext cx="2743200" cy="365125"/>
          </a:xfrm>
        </p:spPr>
        <p:txBody>
          <a:bodyPr/>
          <a:lstStyle>
            <a:lvl1pPr>
              <a:defRPr>
                <a:cs typeface="MiSans" panose="00000500000000000000" charset="-122"/>
              </a:defRPr>
            </a:lvl1pPr>
          </a:lstStyle>
          <a:p>
            <a:fld id="{D997B5FA-0921-464F-AAE1-844C04324D75}" type="datetimeFigureOut">
              <a:rPr lang="zh-CN" altLang="en-US" smtClean="0"/>
            </a:fld>
            <a:endParaRPr lang="zh-CN" altLang="en-US"/>
          </a:p>
        </p:txBody>
      </p:sp>
      <p:sp>
        <p:nvSpPr>
          <p:cNvPr id="12" name="页脚占位符 11"/>
          <p:cNvSpPr>
            <a:spLocks noGrp="1"/>
          </p:cNvSpPr>
          <p:nvPr>
            <p:ph type="ftr" sz="quarter" idx="11"/>
            <p:custDataLst>
              <p:tags r:id="rId21"/>
            </p:custDataLst>
          </p:nvPr>
        </p:nvSpPr>
        <p:spPr>
          <a:xfrm>
            <a:off x="4038600" y="6356350"/>
            <a:ext cx="4114800" cy="365125"/>
          </a:xfrm>
        </p:spPr>
        <p:txBody>
          <a:bodyPr/>
          <a:lstStyle>
            <a:lvl1pPr>
              <a:defRPr>
                <a:cs typeface="MiSans" panose="00000500000000000000" charset="-122"/>
              </a:defRPr>
            </a:lvl1pPr>
          </a:lstStyle>
          <a:p>
            <a:endParaRPr lang="zh-CN" altLang="en-US"/>
          </a:p>
        </p:txBody>
      </p:sp>
      <p:sp>
        <p:nvSpPr>
          <p:cNvPr id="13" name="灯片编号占位符 12"/>
          <p:cNvSpPr>
            <a:spLocks noGrp="1"/>
          </p:cNvSpPr>
          <p:nvPr>
            <p:ph type="sldNum" sz="quarter" idx="12"/>
            <p:custDataLst>
              <p:tags r:id="rId22"/>
            </p:custDataLst>
          </p:nvPr>
        </p:nvSpPr>
        <p:spPr>
          <a:xfrm>
            <a:off x="8753983" y="6356350"/>
            <a:ext cx="2743200" cy="365125"/>
          </a:xfrm>
        </p:spPr>
        <p:txBody>
          <a:bodyPr/>
          <a:lstStyle>
            <a:lvl1pPr>
              <a:defRPr>
                <a:cs typeface="MiSans" panose="00000500000000000000" charset="-122"/>
              </a:defRPr>
            </a:lvl1pPr>
          </a:lstStyle>
          <a:p>
            <a:fld id="{565CE74E-AB26-4998-AD42-012C4C1AD076}" type="slidenum">
              <a:rPr lang="zh-CN" altLang="en-US" smtClean="0"/>
            </a:fld>
            <a:endParaRPr lang="zh-CN" altLang="en-US"/>
          </a:p>
        </p:txBody>
      </p:sp>
      <p:sp>
        <p:nvSpPr>
          <p:cNvPr id="2" name="文本占位符 1"/>
          <p:cNvSpPr>
            <a:spLocks noGrp="1"/>
          </p:cNvSpPr>
          <p:nvPr>
            <p:ph type="body" idx="1"/>
            <p:custDataLst>
              <p:tags r:id="rId23"/>
            </p:custDataLst>
          </p:nvPr>
        </p:nvSpPr>
        <p:spPr>
          <a:xfrm>
            <a:off x="695960" y="1301749"/>
            <a:ext cx="10800000" cy="4873625"/>
          </a:xfrm>
          <a:prstGeom prst="rect">
            <a:avLst/>
          </a:prstGeom>
          <a:ln>
            <a:noFill/>
            <a:prstDash val="sysDash"/>
          </a:ln>
        </p:spPr>
        <p:txBody>
          <a:bodyPr vert="horz" lIns="90000" tIns="46800" rIns="90000" bIns="46800" rtlCol="0">
            <a:normAutofit/>
          </a:bodyPr>
          <a:lstStyle/>
          <a:p>
            <a:pPr marR="0" lvl="0" fontAlgn="auto">
              <a:lnSpc>
                <a:spcPct val="130000"/>
              </a:lnSpc>
              <a:spcBef>
                <a:spcPts val="1200"/>
              </a:spcBef>
              <a:spcAft>
                <a:spcPts val="0"/>
              </a:spcAft>
              <a:buClr>
                <a:srgbClr val="116CEE"/>
              </a:buClr>
              <a:buSzTx/>
              <a:buChar char="●"/>
            </a:pPr>
            <a:r>
              <a:rPr lang="zh-CN" altLang="en-US" dirty="0"/>
              <a:t>单击此处编辑母版文本样式</a:t>
            </a:r>
            <a:endParaRPr lang="zh-CN" altLang="en-US" dirty="0"/>
          </a:p>
          <a:p>
            <a:pPr lvl="1">
              <a:buChar char="●"/>
              <a:tabLst>
                <a:tab pos="1609725" algn="l"/>
              </a:tabLst>
            </a:pPr>
            <a:r>
              <a:rPr lang="zh-CN" altLang="en-US" dirty="0"/>
              <a:t>二级</a:t>
            </a:r>
            <a:endParaRPr lang="zh-CN" altLang="en-US" dirty="0"/>
          </a:p>
          <a:p>
            <a:pPr lvl="2">
              <a:buChar char="●"/>
            </a:pPr>
            <a:r>
              <a:rPr lang="zh-CN" altLang="en-US" dirty="0"/>
              <a:t>三级</a:t>
            </a:r>
            <a:endParaRPr lang="zh-CN" altLang="en-US" dirty="0"/>
          </a:p>
          <a:p>
            <a:pPr lvl="3">
              <a:buFont typeface="Wingdings" panose="05000000000000000000" charset="0"/>
              <a:buChar char=""/>
            </a:pPr>
            <a:r>
              <a:rPr lang="zh-CN" altLang="en-US" dirty="0"/>
              <a:t>四级</a:t>
            </a:r>
            <a:endParaRPr lang="zh-CN" altLang="en-US" dirty="0"/>
          </a:p>
          <a:p>
            <a:pPr lvl="4"/>
            <a:r>
              <a:rPr lang="zh-CN" altLang="en-US" dirty="0"/>
              <a:t>五级</a:t>
            </a:r>
            <a:endParaRPr lang="zh-CN" altLang="en-US" dirty="0"/>
          </a:p>
        </p:txBody>
      </p:sp>
      <p:sp>
        <p:nvSpPr>
          <p:cNvPr id="3" name="标题占位符 2"/>
          <p:cNvSpPr>
            <a:spLocks noGrp="1"/>
          </p:cNvSpPr>
          <p:nvPr>
            <p:ph type="title"/>
            <p:custDataLst>
              <p:tags r:id="rId24"/>
            </p:custDataLst>
          </p:nvPr>
        </p:nvSpPr>
        <p:spPr>
          <a:xfrm>
            <a:off x="695960" y="360000"/>
            <a:ext cx="10800000" cy="720000"/>
          </a:xfrm>
          <a:prstGeom prst="rect">
            <a:avLst/>
          </a:prstGeom>
          <a:noFill/>
          <a:ln>
            <a:noFill/>
            <a:prstDash val="sysDash"/>
          </a:ln>
        </p:spPr>
        <p:txBody>
          <a:bodyPr vert="horz" wrap="square" lIns="91440" tIns="45720" rIns="91440" bIns="45720" rtlCol="0" anchor="ctr">
            <a:normAutofit/>
          </a:bodyPr>
          <a:lstStyle/>
          <a:p>
            <a:pPr marL="0" marR="0" lvl="0" fontAlgn="auto">
              <a:lnSpc>
                <a:spcPct val="100000"/>
              </a:lnSpc>
              <a:buClrTx/>
              <a:buSzTx/>
              <a:buFontTx/>
            </a:pPr>
            <a:r>
              <a:rPr lang="zh-CN" altLang="en-US" dirty="0"/>
              <a:t>单击此处编辑母版标题样式</a:t>
            </a:r>
            <a:endParaRPr lang="zh-CN" altLang="en-US" dirty="0"/>
          </a:p>
        </p:txBody>
      </p:sp>
      <p:sp>
        <p:nvSpPr>
          <p:cNvPr id="4" name="KSO_TEMPLATE" hidden="1"/>
          <p:cNvSpPr/>
          <p:nvPr userDrawn="1">
            <p:custDataLst>
              <p:tags r:id="rId25"/>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ustDataLst>
      <p:tags r:id="rId26"/>
    </p:custData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 id="2147483674" r:id="rId15"/>
    <p:sldLayoutId id="2147483675" r:id="rId16"/>
    <p:sldLayoutId id="2147483676" r:id="rId17"/>
  </p:sldLayoutIdLst>
  <p:txStyles>
    <p:titleStyle>
      <a:lvl1pPr algn="l" defTabSz="914400" rtl="0" eaLnBrk="1" latinLnBrk="0" hangingPunct="1">
        <a:lnSpc>
          <a:spcPct val="90000"/>
        </a:lnSpc>
        <a:spcBef>
          <a:spcPct val="0"/>
        </a:spcBef>
        <a:buNone/>
        <a:defRPr kumimoji="0" lang="zh-CN" altLang="en-US" sz="3200" b="1" i="0" u="none" strike="noStrike" kern="1200" cap="none" spc="300" normalizeH="0" baseline="0" dirty="0" smtClean="0">
          <a:ln>
            <a:noFill/>
            <a:prstDash val="sysDot"/>
          </a:ln>
          <a:solidFill>
            <a:schemeClr val="accent1"/>
          </a:solidFill>
          <a:latin typeface="+mj-ea"/>
          <a:ea typeface="+mj-ea"/>
          <a:cs typeface="+mj-lt"/>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0" lang="zh-CN" altLang="en-US" sz="1800" b="0" i="0" u="none" strike="noStrike" kern="1200" cap="none" spc="150" normalizeH="0" baseline="0" noProof="1" dirty="0">
          <a:ln>
            <a:noFill/>
            <a:prstDash val="sysDot"/>
          </a:ln>
          <a:solidFill>
            <a:schemeClr val="tx1">
              <a:lumMod val="75000"/>
              <a:lumOff val="25000"/>
            </a:schemeClr>
          </a:solidFill>
          <a:uFillTx/>
          <a:latin typeface="+mn-ea"/>
          <a:ea typeface="+mn-ea"/>
          <a:cs typeface="MiSans" panose="00000500000000000000" charset="-122"/>
          <a:sym typeface="+mn-ea"/>
        </a:defRPr>
      </a:lvl1pPr>
      <a:lvl2pPr marL="685800" marR="0" indent="-228600" algn="l" defTabSz="914400" rtl="0" eaLnBrk="1" fontAlgn="auto" latinLnBrk="0" hangingPunct="1">
        <a:lnSpc>
          <a:spcPct val="120000"/>
        </a:lnSpc>
        <a:spcBef>
          <a:spcPts val="1200"/>
        </a:spcBef>
        <a:spcAft>
          <a:spcPts val="0"/>
        </a:spcAft>
        <a:buClr>
          <a:srgbClr val="116CEE"/>
        </a:buClr>
        <a:buFont typeface="Arial" panose="020B0604020202020204" pitchFamily="34" charset="0"/>
        <a:buChar char="•"/>
        <a:defRPr kumimoji="0" lang="zh-CN" altLang="en-US" sz="1600" b="0" i="0" u="none" strike="noStrike" kern="1200" cap="none" spc="150" normalizeH="0" baseline="0" dirty="0">
          <a:solidFill>
            <a:schemeClr val="tx1">
              <a:lumMod val="50000"/>
              <a:lumOff val="50000"/>
            </a:schemeClr>
          </a:solidFill>
          <a:uFillTx/>
          <a:latin typeface="+mn-ea"/>
          <a:ea typeface="+mn-ea"/>
          <a:cs typeface="MiSans" panose="00000500000000000000" charset="-122"/>
        </a:defRPr>
      </a:lvl2pPr>
      <a:lvl3pPr marL="1143000" marR="0" indent="-228600" algn="l" defTabSz="914400" rtl="0" eaLnBrk="1" fontAlgn="auto" latinLnBrk="0" hangingPunct="1">
        <a:lnSpc>
          <a:spcPct val="120000"/>
        </a:lnSpc>
        <a:spcBef>
          <a:spcPts val="1200"/>
        </a:spcBef>
        <a:spcAft>
          <a:spcPts val="0"/>
        </a:spcAft>
        <a:buClr>
          <a:srgbClr val="116CEE"/>
        </a:buClr>
        <a:buFont typeface="Arial" panose="020B0604020202020204" pitchFamily="34" charset="0"/>
        <a:buChar char="•"/>
        <a:defRPr kumimoji="0" lang="zh-CN" altLang="en-US" sz="1600" b="0" i="0" u="none" strike="noStrike" kern="1200" cap="none" spc="150" normalizeH="0" baseline="0" dirty="0">
          <a:solidFill>
            <a:schemeClr val="tx1">
              <a:lumMod val="50000"/>
              <a:lumOff val="50000"/>
            </a:schemeClr>
          </a:solidFill>
          <a:uFillTx/>
          <a:latin typeface="+mn-ea"/>
          <a:ea typeface="+mn-ea"/>
          <a:cs typeface="MiSans" panose="00000500000000000000" charset="-122"/>
        </a:defRPr>
      </a:lvl3pPr>
      <a:lvl4pPr marL="1600200" marR="0" indent="-228600" algn="l" defTabSz="914400" rtl="0" eaLnBrk="1" fontAlgn="auto" latinLnBrk="0" hangingPunct="1">
        <a:lnSpc>
          <a:spcPct val="120000"/>
        </a:lnSpc>
        <a:spcBef>
          <a:spcPts val="1200"/>
        </a:spcBef>
        <a:spcAft>
          <a:spcPts val="0"/>
        </a:spcAft>
        <a:buClr>
          <a:srgbClr val="116CEE"/>
        </a:buClr>
        <a:buFont typeface="Arial" panose="020B0604020202020204" pitchFamily="34" charset="0"/>
        <a:buChar char="•"/>
        <a:defRPr kumimoji="0" lang="zh-CN" altLang="en-US" sz="1400" b="0" i="0" u="none" strike="noStrike" kern="1200" cap="none" spc="150" normalizeH="0" baseline="0" dirty="0">
          <a:solidFill>
            <a:schemeClr val="tx1">
              <a:lumMod val="50000"/>
              <a:lumOff val="50000"/>
            </a:schemeClr>
          </a:solidFill>
          <a:uFillTx/>
          <a:latin typeface="+mn-ea"/>
          <a:ea typeface="+mn-ea"/>
          <a:cs typeface="MiSans" panose="00000500000000000000" charset="-122"/>
        </a:defRPr>
      </a:lvl4pPr>
      <a:lvl5pPr marL="2057400" marR="0" indent="-228600" algn="l" defTabSz="914400" rtl="0" eaLnBrk="1" fontAlgn="auto" latinLnBrk="0" hangingPunct="1">
        <a:lnSpc>
          <a:spcPct val="120000"/>
        </a:lnSpc>
        <a:spcBef>
          <a:spcPts val="1200"/>
        </a:spcBef>
        <a:spcAft>
          <a:spcPts val="0"/>
        </a:spcAft>
        <a:buClr>
          <a:srgbClr val="116CEE"/>
        </a:buClr>
        <a:buFont typeface="Arial" panose="020B0604020202020204" pitchFamily="34" charset="0"/>
        <a:buChar char="•"/>
        <a:defRPr kumimoji="0" lang="zh-CN" altLang="en-US" sz="1400" b="0" i="0" u="none" strike="noStrike" kern="1200" cap="none" spc="150" normalizeH="0" baseline="0" dirty="0">
          <a:solidFill>
            <a:schemeClr val="tx1">
              <a:lumMod val="50000"/>
              <a:lumOff val="50000"/>
            </a:schemeClr>
          </a:solidFill>
          <a:uFillTx/>
          <a:latin typeface="+mn-ea"/>
          <a:ea typeface="+mn-ea"/>
          <a:cs typeface="MiSans" panose="00000500000000000000" charset="-122"/>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tags" Target="../tags/tag209.xml"/><Relationship Id="rId1" Type="http://schemas.openxmlformats.org/officeDocument/2006/relationships/tags" Target="../tags/tag208.xml"/></Relationships>
</file>

<file path=ppt/slides/_rels/slide10.xml.rels><?xml version="1.0" encoding="UTF-8" standalone="yes"?>
<Relationships xmlns="http://schemas.openxmlformats.org/package/2006/relationships"><Relationship Id="rId9" Type="http://schemas.openxmlformats.org/officeDocument/2006/relationships/tags" Target="../tags/tag295.xml"/><Relationship Id="rId8" Type="http://schemas.openxmlformats.org/officeDocument/2006/relationships/tags" Target="../tags/tag294.xml"/><Relationship Id="rId7" Type="http://schemas.openxmlformats.org/officeDocument/2006/relationships/tags" Target="../tags/tag293.xml"/><Relationship Id="rId6" Type="http://schemas.openxmlformats.org/officeDocument/2006/relationships/tags" Target="../tags/tag292.xml"/><Relationship Id="rId5" Type="http://schemas.openxmlformats.org/officeDocument/2006/relationships/tags" Target="../tags/tag291.xml"/><Relationship Id="rId4" Type="http://schemas.openxmlformats.org/officeDocument/2006/relationships/tags" Target="../tags/tag290.xml"/><Relationship Id="rId3" Type="http://schemas.openxmlformats.org/officeDocument/2006/relationships/tags" Target="../tags/tag289.xml"/><Relationship Id="rId2" Type="http://schemas.openxmlformats.org/officeDocument/2006/relationships/tags" Target="../tags/tag288.xml"/><Relationship Id="rId15" Type="http://schemas.openxmlformats.org/officeDocument/2006/relationships/slideLayout" Target="../slideLayouts/slideLayout11.xml"/><Relationship Id="rId14" Type="http://schemas.openxmlformats.org/officeDocument/2006/relationships/tags" Target="../tags/tag300.xml"/><Relationship Id="rId13" Type="http://schemas.openxmlformats.org/officeDocument/2006/relationships/tags" Target="../tags/tag299.xml"/><Relationship Id="rId12" Type="http://schemas.openxmlformats.org/officeDocument/2006/relationships/tags" Target="../tags/tag298.xml"/><Relationship Id="rId11" Type="http://schemas.openxmlformats.org/officeDocument/2006/relationships/tags" Target="../tags/tag297.xml"/><Relationship Id="rId10" Type="http://schemas.openxmlformats.org/officeDocument/2006/relationships/tags" Target="../tags/tag296.xml"/><Relationship Id="rId1" Type="http://schemas.openxmlformats.org/officeDocument/2006/relationships/tags" Target="../tags/tag287.xml"/></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11.xml"/><Relationship Id="rId2" Type="http://schemas.openxmlformats.org/officeDocument/2006/relationships/tags" Target="../tags/tag302.xml"/><Relationship Id="rId1" Type="http://schemas.openxmlformats.org/officeDocument/2006/relationships/tags" Target="../tags/tag301.xml"/></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21.xml"/><Relationship Id="rId3" Type="http://schemas.openxmlformats.org/officeDocument/2006/relationships/tags" Target="../tags/tag305.xml"/><Relationship Id="rId2" Type="http://schemas.openxmlformats.org/officeDocument/2006/relationships/tags" Target="../tags/tag304.xml"/><Relationship Id="rId1" Type="http://schemas.openxmlformats.org/officeDocument/2006/relationships/tags" Target="../tags/tag303.xml"/></Relationships>
</file>

<file path=ppt/slides/_rels/slide2.xml.rels><?xml version="1.0" encoding="UTF-8" standalone="yes"?>
<Relationships xmlns="http://schemas.openxmlformats.org/package/2006/relationships"><Relationship Id="rId9" Type="http://schemas.openxmlformats.org/officeDocument/2006/relationships/tags" Target="../tags/tag218.xml"/><Relationship Id="rId8" Type="http://schemas.openxmlformats.org/officeDocument/2006/relationships/tags" Target="../tags/tag217.xml"/><Relationship Id="rId7" Type="http://schemas.openxmlformats.org/officeDocument/2006/relationships/tags" Target="../tags/tag216.xml"/><Relationship Id="rId6" Type="http://schemas.openxmlformats.org/officeDocument/2006/relationships/tags" Target="../tags/tag215.xml"/><Relationship Id="rId5" Type="http://schemas.openxmlformats.org/officeDocument/2006/relationships/tags" Target="../tags/tag214.xml"/><Relationship Id="rId4" Type="http://schemas.openxmlformats.org/officeDocument/2006/relationships/tags" Target="../tags/tag213.xml"/><Relationship Id="rId3" Type="http://schemas.openxmlformats.org/officeDocument/2006/relationships/tags" Target="../tags/tag212.xml"/><Relationship Id="rId2" Type="http://schemas.openxmlformats.org/officeDocument/2006/relationships/tags" Target="../tags/tag211.xml"/><Relationship Id="rId13" Type="http://schemas.openxmlformats.org/officeDocument/2006/relationships/slideLayout" Target="../slideLayouts/slideLayout23.xml"/><Relationship Id="rId12" Type="http://schemas.openxmlformats.org/officeDocument/2006/relationships/tags" Target="../tags/tag221.xml"/><Relationship Id="rId11" Type="http://schemas.openxmlformats.org/officeDocument/2006/relationships/tags" Target="../tags/tag220.xml"/><Relationship Id="rId10" Type="http://schemas.openxmlformats.org/officeDocument/2006/relationships/tags" Target="../tags/tag219.xml"/><Relationship Id="rId1" Type="http://schemas.openxmlformats.org/officeDocument/2006/relationships/tags" Target="../tags/tag210.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tags" Target="../tags/tag223.xml"/><Relationship Id="rId1" Type="http://schemas.openxmlformats.org/officeDocument/2006/relationships/tags" Target="../tags/tag222.xml"/></Relationships>
</file>

<file path=ppt/slides/_rels/slide4.xml.rels><?xml version="1.0" encoding="UTF-8" standalone="yes"?>
<Relationships xmlns="http://schemas.openxmlformats.org/package/2006/relationships"><Relationship Id="rId9" Type="http://schemas.openxmlformats.org/officeDocument/2006/relationships/image" Target="../media/image5.svg"/><Relationship Id="rId8" Type="http://schemas.openxmlformats.org/officeDocument/2006/relationships/image" Target="../media/image4.png"/><Relationship Id="rId7" Type="http://schemas.openxmlformats.org/officeDocument/2006/relationships/tags" Target="../tags/tag228.xml"/><Relationship Id="rId6" Type="http://schemas.openxmlformats.org/officeDocument/2006/relationships/tags" Target="../tags/tag227.xml"/><Relationship Id="rId5" Type="http://schemas.openxmlformats.org/officeDocument/2006/relationships/tags" Target="../tags/tag226.xml"/><Relationship Id="rId4" Type="http://schemas.openxmlformats.org/officeDocument/2006/relationships/image" Target="../media/image3.svg"/><Relationship Id="rId3" Type="http://schemas.openxmlformats.org/officeDocument/2006/relationships/image" Target="../media/image2.png"/><Relationship Id="rId24" Type="http://schemas.openxmlformats.org/officeDocument/2006/relationships/notesSlide" Target="../notesSlides/notesSlide1.xml"/><Relationship Id="rId23" Type="http://schemas.openxmlformats.org/officeDocument/2006/relationships/slideLayout" Target="../slideLayouts/slideLayout24.xml"/><Relationship Id="rId22" Type="http://schemas.openxmlformats.org/officeDocument/2006/relationships/tags" Target="../tags/tag237.xml"/><Relationship Id="rId21" Type="http://schemas.openxmlformats.org/officeDocument/2006/relationships/tags" Target="../tags/tag236.xml"/><Relationship Id="rId20" Type="http://schemas.openxmlformats.org/officeDocument/2006/relationships/tags" Target="../tags/tag235.xml"/><Relationship Id="rId2" Type="http://schemas.openxmlformats.org/officeDocument/2006/relationships/tags" Target="../tags/tag225.xml"/><Relationship Id="rId19" Type="http://schemas.openxmlformats.org/officeDocument/2006/relationships/image" Target="../media/image9.svg"/><Relationship Id="rId18" Type="http://schemas.openxmlformats.org/officeDocument/2006/relationships/image" Target="../media/image8.png"/><Relationship Id="rId17" Type="http://schemas.openxmlformats.org/officeDocument/2006/relationships/tags" Target="../tags/tag234.xml"/><Relationship Id="rId16" Type="http://schemas.openxmlformats.org/officeDocument/2006/relationships/tags" Target="../tags/tag233.xml"/><Relationship Id="rId15" Type="http://schemas.openxmlformats.org/officeDocument/2006/relationships/tags" Target="../tags/tag232.xml"/><Relationship Id="rId14" Type="http://schemas.openxmlformats.org/officeDocument/2006/relationships/image" Target="../media/image7.svg"/><Relationship Id="rId13" Type="http://schemas.openxmlformats.org/officeDocument/2006/relationships/image" Target="../media/image6.png"/><Relationship Id="rId12" Type="http://schemas.openxmlformats.org/officeDocument/2006/relationships/tags" Target="../tags/tag231.xml"/><Relationship Id="rId11" Type="http://schemas.openxmlformats.org/officeDocument/2006/relationships/tags" Target="../tags/tag230.xml"/><Relationship Id="rId10" Type="http://schemas.openxmlformats.org/officeDocument/2006/relationships/tags" Target="../tags/tag229.xml"/><Relationship Id="rId1" Type="http://schemas.openxmlformats.org/officeDocument/2006/relationships/tags" Target="../tags/tag22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tags" Target="../tags/tag239.xml"/><Relationship Id="rId1" Type="http://schemas.openxmlformats.org/officeDocument/2006/relationships/tags" Target="../tags/tag238.xml"/></Relationships>
</file>

<file path=ppt/slides/_rels/slide6.xml.rels><?xml version="1.0" encoding="UTF-8" standalone="yes"?>
<Relationships xmlns="http://schemas.openxmlformats.org/package/2006/relationships"><Relationship Id="rId9" Type="http://schemas.openxmlformats.org/officeDocument/2006/relationships/tags" Target="../tags/tag247.xml"/><Relationship Id="rId8" Type="http://schemas.openxmlformats.org/officeDocument/2006/relationships/tags" Target="../tags/tag246.xml"/><Relationship Id="rId7" Type="http://schemas.openxmlformats.org/officeDocument/2006/relationships/tags" Target="../tags/tag245.xml"/><Relationship Id="rId6" Type="http://schemas.openxmlformats.org/officeDocument/2006/relationships/tags" Target="../tags/tag244.xml"/><Relationship Id="rId5" Type="http://schemas.openxmlformats.org/officeDocument/2006/relationships/tags" Target="../tags/tag243.xml"/><Relationship Id="rId4" Type="http://schemas.openxmlformats.org/officeDocument/2006/relationships/tags" Target="../tags/tag242.xml"/><Relationship Id="rId3" Type="http://schemas.openxmlformats.org/officeDocument/2006/relationships/image" Target="../media/image10.jpeg"/><Relationship Id="rId2" Type="http://schemas.openxmlformats.org/officeDocument/2006/relationships/tags" Target="../tags/tag241.xml"/><Relationship Id="rId11" Type="http://schemas.openxmlformats.org/officeDocument/2006/relationships/slideLayout" Target="../slideLayouts/slideLayout25.xml"/><Relationship Id="rId10" Type="http://schemas.openxmlformats.org/officeDocument/2006/relationships/tags" Target="../tags/tag248.xml"/><Relationship Id="rId1" Type="http://schemas.openxmlformats.org/officeDocument/2006/relationships/tags" Target="../tags/tag240.xml"/></Relationships>
</file>

<file path=ppt/slides/_rels/slide7.xml.rels><?xml version="1.0" encoding="UTF-8" standalone="yes"?>
<Relationships xmlns="http://schemas.openxmlformats.org/package/2006/relationships"><Relationship Id="rId9" Type="http://schemas.openxmlformats.org/officeDocument/2006/relationships/tags" Target="../tags/tag255.xml"/><Relationship Id="rId8" Type="http://schemas.openxmlformats.org/officeDocument/2006/relationships/tags" Target="../tags/tag254.xml"/><Relationship Id="rId7" Type="http://schemas.openxmlformats.org/officeDocument/2006/relationships/tags" Target="../tags/tag253.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tags" Target="../tags/tag252.xml"/><Relationship Id="rId31" Type="http://schemas.openxmlformats.org/officeDocument/2006/relationships/slideLayout" Target="../slideLayouts/slideLayout26.xml"/><Relationship Id="rId30" Type="http://schemas.openxmlformats.org/officeDocument/2006/relationships/tags" Target="../tags/tag270.xml"/><Relationship Id="rId3" Type="http://schemas.openxmlformats.org/officeDocument/2006/relationships/tags" Target="../tags/tag251.xml"/><Relationship Id="rId29" Type="http://schemas.openxmlformats.org/officeDocument/2006/relationships/tags" Target="../tags/tag269.xml"/><Relationship Id="rId28" Type="http://schemas.openxmlformats.org/officeDocument/2006/relationships/tags" Target="../tags/tag268.xml"/><Relationship Id="rId27" Type="http://schemas.openxmlformats.org/officeDocument/2006/relationships/image" Target="../media/image14.svg"/><Relationship Id="rId26" Type="http://schemas.openxmlformats.org/officeDocument/2006/relationships/image" Target="../media/image13.png"/><Relationship Id="rId25" Type="http://schemas.openxmlformats.org/officeDocument/2006/relationships/tags" Target="../tags/tag267.xml"/><Relationship Id="rId24" Type="http://schemas.openxmlformats.org/officeDocument/2006/relationships/tags" Target="../tags/tag266.xml"/><Relationship Id="rId23" Type="http://schemas.openxmlformats.org/officeDocument/2006/relationships/tags" Target="../tags/tag265.xml"/><Relationship Id="rId22" Type="http://schemas.openxmlformats.org/officeDocument/2006/relationships/tags" Target="../tags/tag264.xml"/><Relationship Id="rId21" Type="http://schemas.openxmlformats.org/officeDocument/2006/relationships/tags" Target="../tags/tag263.xml"/><Relationship Id="rId20" Type="http://schemas.openxmlformats.org/officeDocument/2006/relationships/image" Target="../media/image7.svg"/><Relationship Id="rId2" Type="http://schemas.openxmlformats.org/officeDocument/2006/relationships/tags" Target="../tags/tag250.xml"/><Relationship Id="rId19" Type="http://schemas.openxmlformats.org/officeDocument/2006/relationships/image" Target="../media/image6.png"/><Relationship Id="rId18" Type="http://schemas.openxmlformats.org/officeDocument/2006/relationships/tags" Target="../tags/tag262.xml"/><Relationship Id="rId17" Type="http://schemas.openxmlformats.org/officeDocument/2006/relationships/tags" Target="../tags/tag261.xml"/><Relationship Id="rId16" Type="http://schemas.openxmlformats.org/officeDocument/2006/relationships/tags" Target="../tags/tag260.xml"/><Relationship Id="rId15" Type="http://schemas.openxmlformats.org/officeDocument/2006/relationships/tags" Target="../tags/tag259.xml"/><Relationship Id="rId14" Type="http://schemas.openxmlformats.org/officeDocument/2006/relationships/tags" Target="../tags/tag258.xml"/><Relationship Id="rId13" Type="http://schemas.openxmlformats.org/officeDocument/2006/relationships/image" Target="../media/image5.svg"/><Relationship Id="rId12" Type="http://schemas.openxmlformats.org/officeDocument/2006/relationships/image" Target="../media/image4.png"/><Relationship Id="rId11" Type="http://schemas.openxmlformats.org/officeDocument/2006/relationships/tags" Target="../tags/tag257.xml"/><Relationship Id="rId10" Type="http://schemas.openxmlformats.org/officeDocument/2006/relationships/tags" Target="../tags/tag256.xml"/><Relationship Id="rId1" Type="http://schemas.openxmlformats.org/officeDocument/2006/relationships/tags" Target="../tags/tag249.xml"/></Relationships>
</file>

<file path=ppt/slides/_rels/slide8.xml.rels><?xml version="1.0" encoding="UTF-8" standalone="yes"?>
<Relationships xmlns="http://schemas.openxmlformats.org/package/2006/relationships"><Relationship Id="rId9" Type="http://schemas.openxmlformats.org/officeDocument/2006/relationships/tags" Target="../tags/tag279.xml"/><Relationship Id="rId8" Type="http://schemas.openxmlformats.org/officeDocument/2006/relationships/tags" Target="../tags/tag278.xml"/><Relationship Id="rId7" Type="http://schemas.openxmlformats.org/officeDocument/2006/relationships/tags" Target="../tags/tag277.xml"/><Relationship Id="rId6" Type="http://schemas.openxmlformats.org/officeDocument/2006/relationships/tags" Target="../tags/tag276.xml"/><Relationship Id="rId5" Type="http://schemas.openxmlformats.org/officeDocument/2006/relationships/tags" Target="../tags/tag275.xml"/><Relationship Id="rId4" Type="http://schemas.openxmlformats.org/officeDocument/2006/relationships/tags" Target="../tags/tag274.xml"/><Relationship Id="rId3" Type="http://schemas.openxmlformats.org/officeDocument/2006/relationships/tags" Target="../tags/tag273.xml"/><Relationship Id="rId2" Type="http://schemas.openxmlformats.org/officeDocument/2006/relationships/tags" Target="../tags/tag272.xml"/><Relationship Id="rId18" Type="http://schemas.openxmlformats.org/officeDocument/2006/relationships/slideLayout" Target="../slideLayouts/slideLayout27.xml"/><Relationship Id="rId17" Type="http://schemas.openxmlformats.org/officeDocument/2006/relationships/tags" Target="../tags/tag284.xml"/><Relationship Id="rId16" Type="http://schemas.openxmlformats.org/officeDocument/2006/relationships/image" Target="../media/image17.png"/><Relationship Id="rId15" Type="http://schemas.openxmlformats.org/officeDocument/2006/relationships/image" Target="../media/image16.png"/><Relationship Id="rId14" Type="http://schemas.openxmlformats.org/officeDocument/2006/relationships/image" Target="../media/image15.png"/><Relationship Id="rId13" Type="http://schemas.openxmlformats.org/officeDocument/2006/relationships/tags" Target="../tags/tag283.xml"/><Relationship Id="rId12" Type="http://schemas.openxmlformats.org/officeDocument/2006/relationships/tags" Target="../tags/tag282.xml"/><Relationship Id="rId11" Type="http://schemas.openxmlformats.org/officeDocument/2006/relationships/tags" Target="../tags/tag281.xml"/><Relationship Id="rId10" Type="http://schemas.openxmlformats.org/officeDocument/2006/relationships/tags" Target="../tags/tag280.xml"/><Relationship Id="rId1" Type="http://schemas.openxmlformats.org/officeDocument/2006/relationships/tags" Target="../tags/tag271.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tags" Target="../tags/tag286.xml"/><Relationship Id="rId1" Type="http://schemas.openxmlformats.org/officeDocument/2006/relationships/tags" Target="../tags/tag28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p:cNvSpPr>
            <a:spLocks noGrp="1"/>
          </p:cNvSpPr>
          <p:nvPr>
            <p:ph type="title" idx="16388"/>
            <p:custDataLst>
              <p:tags r:id="rId1"/>
            </p:custDataLst>
          </p:nvPr>
        </p:nvSpPr>
        <p:spPr>
          <a:xfrm>
            <a:off x="1016000" y="1885950"/>
            <a:ext cx="6352646" cy="2540000"/>
          </a:xfrm>
        </p:spPr>
        <p:txBody>
          <a:bodyPr>
            <a:normAutofit/>
          </a:bodyPr>
          <a:p>
            <a:r>
              <a:t>新版</a:t>
            </a:r>
            <a:r>
              <a:rPr lang="zh-CN" altLang="en-US"/>
              <a:t>远程异地评标</a:t>
            </a:r>
            <a:r>
              <a:t>视音频服务讲解</a:t>
            </a:r>
            <a:endParaRPr lang="zh-CN" altLang="en-US"/>
          </a:p>
        </p:txBody>
      </p:sp>
    </p:spTree>
    <p:custDataLst>
      <p:tags r:id="rId2"/>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标题 7"/>
          <p:cNvSpPr>
            <a:spLocks noGrp="1"/>
          </p:cNvSpPr>
          <p:nvPr>
            <p:ph type="ctrTitle" idx="16385"/>
            <p:custDataLst>
              <p:tags r:id="rId1"/>
            </p:custDataLst>
          </p:nvPr>
        </p:nvSpPr>
        <p:spPr/>
        <p:txBody>
          <a:bodyPr>
            <a:normAutofit/>
          </a:bodyPr>
          <a:p>
            <a:pPr algn="l">
              <a:lnSpc>
                <a:spcPct val="111000"/>
              </a:lnSpc>
            </a:pPr>
            <a:r>
              <a:rPr lang="zh-CN" altLang="en-US"/>
              <a:t>系统演示主要功能点</a:t>
            </a:r>
            <a:endParaRPr lang="zh-CN" altLang="en-US"/>
          </a:p>
        </p:txBody>
      </p:sp>
      <p:sp>
        <p:nvSpPr>
          <p:cNvPr id="10" name="装饰  2"/>
          <p:cNvSpPr>
            <a:spLocks noGrp="1"/>
          </p:cNvSpPr>
          <p:nvPr>
            <p:custDataLst>
              <p:tags r:id="rId2"/>
            </p:custDataLst>
          </p:nvPr>
        </p:nvSpPr>
        <p:spPr>
          <a:xfrm>
            <a:off x="1239520" y="2127885"/>
            <a:ext cx="905510" cy="974090"/>
          </a:xfrm>
          <a:custGeom>
            <a:avLst/>
            <a:gdLst>
              <a:gd name="connisteX0" fmla="*/ 0 w 914400"/>
              <a:gd name="connsiteY0" fmla="*/ 457200 h 914400"/>
              <a:gd name="connisteX1" fmla="*/ 457200 w 914400"/>
              <a:gd name="connsiteY1" fmla="*/ 0 h 914400"/>
              <a:gd name="connisteX2" fmla="*/ 457200 w 914400"/>
              <a:gd name="connsiteY2" fmla="*/ 0 h 914400"/>
              <a:gd name="connisteX3" fmla="*/ 914400 w 914400"/>
              <a:gd name="connsiteY3" fmla="*/ 457200 h 914400"/>
              <a:gd name="connisteX4" fmla="*/ 914400 w 914400"/>
              <a:gd name="connsiteY4" fmla="*/ 457200 h 914400"/>
              <a:gd name="connisteX5" fmla="*/ 457200 w 914400"/>
              <a:gd name="connsiteY5" fmla="*/ 914400 h 914400"/>
              <a:gd name="connisteX6" fmla="*/ 457200 w 914400"/>
              <a:gd name="connsiteY6" fmla="*/ 914400 h 914400"/>
              <a:gd name="connisteX7" fmla="*/ 0 w 914400"/>
              <a:gd name="connsiteY7" fmla="*/ 457200 h 914400"/>
              <a:gd name="connisteX8" fmla="*/ 0 w 914400"/>
              <a:gd name="connsiteY8" fmla="*/ 457200 h 9144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914400" h="914400">
                <a:moveTo>
                  <a:pt x="0" y="457200"/>
                </a:moveTo>
                <a:cubicBezTo>
                  <a:pt x="0" y="204695"/>
                  <a:pt x="204695" y="0"/>
                  <a:pt x="457200" y="0"/>
                </a:cubicBezTo>
                <a:lnTo>
                  <a:pt x="457200" y="0"/>
                </a:lnTo>
                <a:cubicBezTo>
                  <a:pt x="709705" y="0"/>
                  <a:pt x="914400" y="204695"/>
                  <a:pt x="914400" y="457200"/>
                </a:cubicBezTo>
                <a:lnTo>
                  <a:pt x="914400" y="457200"/>
                </a:lnTo>
                <a:cubicBezTo>
                  <a:pt x="914400" y="709705"/>
                  <a:pt x="709705" y="914400"/>
                  <a:pt x="457200" y="914400"/>
                </a:cubicBezTo>
                <a:lnTo>
                  <a:pt x="457200" y="914400"/>
                </a:lnTo>
                <a:cubicBezTo>
                  <a:pt x="204695" y="914400"/>
                  <a:pt x="0" y="709705"/>
                  <a:pt x="0" y="457200"/>
                </a:cubicBezTo>
                <a:lnTo>
                  <a:pt x="0" y="457200"/>
                </a:lnTo>
                <a:close/>
              </a:path>
            </a:pathLst>
          </a:custGeom>
          <a:solidFill>
            <a:schemeClr val="accent1"/>
          </a:solidFill>
          <a:ln>
            <a:solidFill>
              <a:prstClr val="black">
                <a:alpha val="0"/>
              </a:prstClr>
            </a:solidFill>
            <a:prstDash val="solid"/>
          </a:ln>
        </p:spPr>
        <p:txBody>
          <a:bodyPr vert="horz" lIns="90000" tIns="46800" rIns="90000" bIns="4680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0" lang="zh-CN" altLang="en-US" sz="1800" b="0" i="0" u="none" strike="noStrike" kern="1200" cap="none" spc="150" normalizeH="0" baseline="0" noProof="1" dirty="0">
                <a:ln>
                  <a:noFill/>
                  <a:prstDash val="sysDot"/>
                </a:ln>
                <a:solidFill>
                  <a:schemeClr val="tx1">
                    <a:lumMod val="75000"/>
                    <a:lumOff val="25000"/>
                  </a:schemeClr>
                </a:solidFill>
                <a:uFillTx/>
                <a:latin typeface="+mn-ea"/>
                <a:ea typeface="+mn-ea"/>
                <a:cs typeface="MiSans" panose="00000500000000000000" charset="-122"/>
                <a:sym typeface="+mn-ea"/>
              </a:defRPr>
            </a:lvl1pPr>
            <a:lvl2pPr marL="685800" marR="0" indent="-228600" algn="l" defTabSz="914400" rtl="0" eaLnBrk="1" fontAlgn="auto" latinLnBrk="0" hangingPunct="1">
              <a:lnSpc>
                <a:spcPct val="120000"/>
              </a:lnSpc>
              <a:spcBef>
                <a:spcPts val="1200"/>
              </a:spcBef>
              <a:spcAft>
                <a:spcPts val="0"/>
              </a:spcAft>
              <a:buClr>
                <a:srgbClr val="116CEE"/>
              </a:buClr>
              <a:buFont typeface="Arial" panose="020B0604020202020204" pitchFamily="34" charset="0"/>
              <a:buNone/>
              <a:defRPr kumimoji="0" lang="zh-CN" altLang="en-US" sz="1600" b="0" i="0" u="none" strike="noStrike" kern="1200" cap="none" spc="150" normalizeH="0" baseline="0" dirty="0">
                <a:solidFill>
                  <a:schemeClr val="tx1">
                    <a:lumMod val="50000"/>
                    <a:lumOff val="50000"/>
                  </a:schemeClr>
                </a:solidFill>
                <a:uFillTx/>
                <a:latin typeface="+mn-ea"/>
                <a:ea typeface="+mn-ea"/>
                <a:cs typeface="MiSans" panose="00000500000000000000" charset="-122"/>
              </a:defRPr>
            </a:lvl2pPr>
            <a:lvl3pPr marL="1143000" marR="0" indent="-228600" algn="l" defTabSz="914400" rtl="0" eaLnBrk="1" fontAlgn="auto" latinLnBrk="0" hangingPunct="1">
              <a:lnSpc>
                <a:spcPct val="120000"/>
              </a:lnSpc>
              <a:spcBef>
                <a:spcPts val="1200"/>
              </a:spcBef>
              <a:spcAft>
                <a:spcPts val="0"/>
              </a:spcAft>
              <a:buClr>
                <a:srgbClr val="116CEE"/>
              </a:buClr>
              <a:buFont typeface="Arial" panose="020B0604020202020204" pitchFamily="34" charset="0"/>
              <a:buNone/>
              <a:defRPr kumimoji="0" lang="zh-CN" altLang="en-US" sz="1600" b="0" i="0" u="none" strike="noStrike" kern="1200" cap="none" spc="150" normalizeH="0" baseline="0" dirty="0">
                <a:solidFill>
                  <a:schemeClr val="tx1">
                    <a:lumMod val="50000"/>
                    <a:lumOff val="50000"/>
                  </a:schemeClr>
                </a:solidFill>
                <a:uFillTx/>
                <a:latin typeface="+mn-ea"/>
                <a:ea typeface="+mn-ea"/>
                <a:cs typeface="MiSans" panose="00000500000000000000" charset="-122"/>
              </a:defRPr>
            </a:lvl3pPr>
            <a:lvl4pPr marL="1600200" marR="0" indent="-228600" algn="l" defTabSz="914400" rtl="0" eaLnBrk="1" fontAlgn="auto" latinLnBrk="0" hangingPunct="1">
              <a:lnSpc>
                <a:spcPct val="120000"/>
              </a:lnSpc>
              <a:spcBef>
                <a:spcPts val="1200"/>
              </a:spcBef>
              <a:spcAft>
                <a:spcPts val="0"/>
              </a:spcAft>
              <a:buClr>
                <a:srgbClr val="116CEE"/>
              </a:buClr>
              <a:buFont typeface="Arial" panose="020B0604020202020204" pitchFamily="34" charset="0"/>
              <a:buNone/>
              <a:defRPr kumimoji="0" lang="zh-CN" altLang="en-US" sz="1400" b="0" i="0" u="none" strike="noStrike" kern="1200" cap="none" spc="150" normalizeH="0" baseline="0" dirty="0">
                <a:solidFill>
                  <a:schemeClr val="tx1">
                    <a:lumMod val="50000"/>
                    <a:lumOff val="50000"/>
                  </a:schemeClr>
                </a:solidFill>
                <a:uFillTx/>
                <a:latin typeface="+mn-ea"/>
                <a:ea typeface="+mn-ea"/>
                <a:cs typeface="MiSans" panose="00000500000000000000" charset="-122"/>
              </a:defRPr>
            </a:lvl4pPr>
            <a:lvl5pPr marL="2057400" marR="0" indent="-228600" algn="l" defTabSz="914400" rtl="0" eaLnBrk="1" fontAlgn="auto" latinLnBrk="0" hangingPunct="1">
              <a:lnSpc>
                <a:spcPct val="120000"/>
              </a:lnSpc>
              <a:spcBef>
                <a:spcPts val="1200"/>
              </a:spcBef>
              <a:spcAft>
                <a:spcPts val="0"/>
              </a:spcAft>
              <a:buClr>
                <a:srgbClr val="116CEE"/>
              </a:buClr>
              <a:buFont typeface="Arial" panose="020B0604020202020204" pitchFamily="34" charset="0"/>
              <a:buNone/>
              <a:defRPr kumimoji="0" lang="zh-CN" altLang="en-US" sz="1400" b="0" i="0" u="none" strike="noStrike" kern="1200" cap="none" spc="150" normalizeH="0" baseline="0" dirty="0">
                <a:solidFill>
                  <a:schemeClr val="tx1">
                    <a:lumMod val="50000"/>
                    <a:lumOff val="50000"/>
                  </a:schemeClr>
                </a:solidFill>
                <a:uFillTx/>
                <a:latin typeface="+mn-ea"/>
                <a:ea typeface="+mn-ea"/>
                <a:cs typeface="MiSans" panose="00000500000000000000" charset="-122"/>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a:t> </a:t>
            </a:r>
            <a:endParaRPr lang="zh-CN" altLang="en-US"/>
          </a:p>
        </p:txBody>
      </p:sp>
      <p:sp>
        <p:nvSpPr>
          <p:cNvPr id="13" name="装饰  6"/>
          <p:cNvSpPr>
            <a:spLocks noGrp="1"/>
          </p:cNvSpPr>
          <p:nvPr>
            <p:custDataLst>
              <p:tags r:id="rId3"/>
            </p:custDataLst>
          </p:nvPr>
        </p:nvSpPr>
        <p:spPr>
          <a:xfrm>
            <a:off x="2192020" y="2272665"/>
            <a:ext cx="3298825" cy="750570"/>
          </a:xfrm>
          <a:custGeom>
            <a:avLst/>
            <a:gdLst>
              <a:gd name="connisteX0" fmla="*/ 0 w 5334000"/>
              <a:gd name="connsiteY0" fmla="*/ 203200 h 2209800"/>
              <a:gd name="connisteX1" fmla="*/ 203200 w 5334000"/>
              <a:gd name="connsiteY1" fmla="*/ 0 h 2209800"/>
              <a:gd name="connisteX2" fmla="*/ 5130800 w 5334000"/>
              <a:gd name="connsiteY2" fmla="*/ 0 h 2209800"/>
              <a:gd name="connisteX3" fmla="*/ 5334000 w 5334000"/>
              <a:gd name="connsiteY3" fmla="*/ 203200 h 2209800"/>
              <a:gd name="connisteX4" fmla="*/ 5334000 w 5334000"/>
              <a:gd name="connsiteY4" fmla="*/ 2006600 h 2209800"/>
              <a:gd name="connisteX5" fmla="*/ 5130800 w 5334000"/>
              <a:gd name="connsiteY5" fmla="*/ 2209800 h 2209800"/>
              <a:gd name="connisteX6" fmla="*/ 203200 w 5334000"/>
              <a:gd name="connsiteY6" fmla="*/ 2209800 h 2209800"/>
              <a:gd name="connisteX7" fmla="*/ 0 w 5334000"/>
              <a:gd name="connsiteY7" fmla="*/ 2006600 h 2209800"/>
              <a:gd name="connisteX8" fmla="*/ 0 w 5334000"/>
              <a:gd name="connsiteY8" fmla="*/ 203200 h 22098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5334000" h="2209800">
                <a:moveTo>
                  <a:pt x="0" y="203200"/>
                </a:moveTo>
                <a:cubicBezTo>
                  <a:pt x="0" y="90976"/>
                  <a:pt x="90976" y="0"/>
                  <a:pt x="203200" y="0"/>
                </a:cubicBezTo>
                <a:lnTo>
                  <a:pt x="5130800" y="0"/>
                </a:lnTo>
                <a:cubicBezTo>
                  <a:pt x="5243024" y="0"/>
                  <a:pt x="5334000" y="90976"/>
                  <a:pt x="5334000" y="203200"/>
                </a:cubicBezTo>
                <a:lnTo>
                  <a:pt x="5334000" y="2006600"/>
                </a:lnTo>
                <a:cubicBezTo>
                  <a:pt x="5334000" y="2118824"/>
                  <a:pt x="5243024" y="2209800"/>
                  <a:pt x="5130800" y="2209800"/>
                </a:cubicBezTo>
                <a:lnTo>
                  <a:pt x="203200" y="2209800"/>
                </a:lnTo>
                <a:cubicBezTo>
                  <a:pt x="90976" y="2209800"/>
                  <a:pt x="0" y="2118824"/>
                  <a:pt x="0" y="2006600"/>
                </a:cubicBezTo>
                <a:lnTo>
                  <a:pt x="0" y="203200"/>
                </a:lnTo>
                <a:close/>
              </a:path>
            </a:pathLst>
          </a:custGeom>
          <a:solidFill>
            <a:schemeClr val="accent1"/>
          </a:solidFill>
          <a:ln>
            <a:solidFill>
              <a:prstClr val="black">
                <a:alpha val="0"/>
              </a:prstClr>
            </a:solidFill>
            <a:prstDash val="solid"/>
          </a:ln>
        </p:spPr>
        <p:txBody>
          <a:bodyPr vert="horz" lIns="90000" tIns="46800" rIns="90000" bIns="4680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0" lang="zh-CN" altLang="en-US" sz="1800" b="0" i="0" u="none" strike="noStrike" kern="1200" cap="none" spc="150" normalizeH="0" baseline="0" noProof="1" dirty="0">
                <a:ln>
                  <a:noFill/>
                  <a:prstDash val="sysDot"/>
                </a:ln>
                <a:solidFill>
                  <a:schemeClr val="tx1">
                    <a:lumMod val="75000"/>
                    <a:lumOff val="25000"/>
                  </a:schemeClr>
                </a:solidFill>
                <a:uFillTx/>
                <a:latin typeface="+mn-ea"/>
                <a:ea typeface="+mn-ea"/>
                <a:cs typeface="MiSans" panose="00000500000000000000" charset="-122"/>
                <a:sym typeface="+mn-ea"/>
              </a:defRPr>
            </a:lvl1pPr>
            <a:lvl2pPr marL="685800" marR="0" indent="-228600" algn="l" defTabSz="914400" rtl="0" eaLnBrk="1" fontAlgn="auto" latinLnBrk="0" hangingPunct="1">
              <a:lnSpc>
                <a:spcPct val="120000"/>
              </a:lnSpc>
              <a:spcBef>
                <a:spcPts val="1200"/>
              </a:spcBef>
              <a:spcAft>
                <a:spcPts val="0"/>
              </a:spcAft>
              <a:buClr>
                <a:srgbClr val="116CEE"/>
              </a:buClr>
              <a:buFont typeface="Arial" panose="020B0604020202020204" pitchFamily="34" charset="0"/>
              <a:buNone/>
              <a:defRPr kumimoji="0" lang="zh-CN" altLang="en-US" sz="1600" b="0" i="0" u="none" strike="noStrike" kern="1200" cap="none" spc="150" normalizeH="0" baseline="0" dirty="0">
                <a:solidFill>
                  <a:schemeClr val="tx1">
                    <a:lumMod val="50000"/>
                    <a:lumOff val="50000"/>
                  </a:schemeClr>
                </a:solidFill>
                <a:uFillTx/>
                <a:latin typeface="+mn-ea"/>
                <a:ea typeface="+mn-ea"/>
                <a:cs typeface="MiSans" panose="00000500000000000000" charset="-122"/>
              </a:defRPr>
            </a:lvl2pPr>
            <a:lvl3pPr marL="1143000" marR="0" indent="-228600" algn="l" defTabSz="914400" rtl="0" eaLnBrk="1" fontAlgn="auto" latinLnBrk="0" hangingPunct="1">
              <a:lnSpc>
                <a:spcPct val="120000"/>
              </a:lnSpc>
              <a:spcBef>
                <a:spcPts val="1200"/>
              </a:spcBef>
              <a:spcAft>
                <a:spcPts val="0"/>
              </a:spcAft>
              <a:buClr>
                <a:srgbClr val="116CEE"/>
              </a:buClr>
              <a:buFont typeface="Arial" panose="020B0604020202020204" pitchFamily="34" charset="0"/>
              <a:buNone/>
              <a:defRPr kumimoji="0" lang="zh-CN" altLang="en-US" sz="1600" b="0" i="0" u="none" strike="noStrike" kern="1200" cap="none" spc="150" normalizeH="0" baseline="0" dirty="0">
                <a:solidFill>
                  <a:schemeClr val="tx1">
                    <a:lumMod val="50000"/>
                    <a:lumOff val="50000"/>
                  </a:schemeClr>
                </a:solidFill>
                <a:uFillTx/>
                <a:latin typeface="+mn-ea"/>
                <a:ea typeface="+mn-ea"/>
                <a:cs typeface="MiSans" panose="00000500000000000000" charset="-122"/>
              </a:defRPr>
            </a:lvl3pPr>
            <a:lvl4pPr marL="1600200" marR="0" indent="-228600" algn="l" defTabSz="914400" rtl="0" eaLnBrk="1" fontAlgn="auto" latinLnBrk="0" hangingPunct="1">
              <a:lnSpc>
                <a:spcPct val="120000"/>
              </a:lnSpc>
              <a:spcBef>
                <a:spcPts val="1200"/>
              </a:spcBef>
              <a:spcAft>
                <a:spcPts val="0"/>
              </a:spcAft>
              <a:buClr>
                <a:srgbClr val="116CEE"/>
              </a:buClr>
              <a:buFont typeface="Arial" panose="020B0604020202020204" pitchFamily="34" charset="0"/>
              <a:buNone/>
              <a:defRPr kumimoji="0" lang="zh-CN" altLang="en-US" sz="1400" b="0" i="0" u="none" strike="noStrike" kern="1200" cap="none" spc="150" normalizeH="0" baseline="0" dirty="0">
                <a:solidFill>
                  <a:schemeClr val="tx1">
                    <a:lumMod val="50000"/>
                    <a:lumOff val="50000"/>
                  </a:schemeClr>
                </a:solidFill>
                <a:uFillTx/>
                <a:latin typeface="+mn-ea"/>
                <a:ea typeface="+mn-ea"/>
                <a:cs typeface="MiSans" panose="00000500000000000000" charset="-122"/>
              </a:defRPr>
            </a:lvl4pPr>
            <a:lvl5pPr marL="2057400" marR="0" indent="-228600" algn="l" defTabSz="914400" rtl="0" eaLnBrk="1" fontAlgn="auto" latinLnBrk="0" hangingPunct="1">
              <a:lnSpc>
                <a:spcPct val="120000"/>
              </a:lnSpc>
              <a:spcBef>
                <a:spcPts val="1200"/>
              </a:spcBef>
              <a:spcAft>
                <a:spcPts val="0"/>
              </a:spcAft>
              <a:buClr>
                <a:srgbClr val="116CEE"/>
              </a:buClr>
              <a:buFont typeface="Arial" panose="020B0604020202020204" pitchFamily="34" charset="0"/>
              <a:buNone/>
              <a:defRPr kumimoji="0" lang="zh-CN" altLang="en-US" sz="1400" b="0" i="0" u="none" strike="noStrike" kern="1200" cap="none" spc="150" normalizeH="0" baseline="0" dirty="0">
                <a:solidFill>
                  <a:schemeClr val="tx1">
                    <a:lumMod val="50000"/>
                    <a:lumOff val="50000"/>
                  </a:schemeClr>
                </a:solidFill>
                <a:uFillTx/>
                <a:latin typeface="+mn-ea"/>
                <a:ea typeface="+mn-ea"/>
                <a:cs typeface="MiSans" panose="00000500000000000000" charset="-122"/>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a:t> </a:t>
            </a:r>
            <a:endParaRPr lang="zh-CN" altLang="en-US"/>
          </a:p>
        </p:txBody>
      </p:sp>
      <p:sp>
        <p:nvSpPr>
          <p:cNvPr id="15" name="文本占位符 10"/>
          <p:cNvSpPr>
            <a:spLocks noGrp="1"/>
          </p:cNvSpPr>
          <p:nvPr>
            <p:custDataLst>
              <p:tags r:id="rId4"/>
            </p:custDataLst>
          </p:nvPr>
        </p:nvSpPr>
        <p:spPr>
          <a:xfrm>
            <a:off x="2298065" y="2445385"/>
            <a:ext cx="2496820" cy="577850"/>
          </a:xfrm>
          <a:prstGeom prst="rect">
            <a:avLst/>
          </a:prstGeom>
          <a:noFill/>
          <a:ln>
            <a:noFill/>
            <a:prstDash val="sysDash"/>
          </a:ln>
        </p:spPr>
        <p:txBody>
          <a:bodyPr vert="horz" lIns="0" tIns="0" rIns="0" bIns="0" rtlCol="0" anchor="t">
            <a:normAutofit/>
          </a:bodyPr>
          <a:lstStyle>
            <a:lvl1pPr marL="0" indent="0" algn="l" defTabSz="914400" rtl="0" eaLnBrk="1" latinLnBrk="0" hangingPunct="1">
              <a:lnSpc>
                <a:spcPct val="111000"/>
              </a:lnSpc>
              <a:spcBef>
                <a:spcPct val="0"/>
              </a:spcBef>
              <a:spcAft>
                <a:spcPct val="0"/>
              </a:spcAft>
              <a:buFont typeface="Arial" panose="020B0604020202020204" pitchFamily="34" charset="0"/>
              <a:buNone/>
              <a:defRPr kumimoji="0" lang="zh-CN" altLang="en-US" sz="2400" b="0" i="0" u="none" strike="noStrike" kern="1200" cap="none" spc="0" normalizeH="0" baseline="0" noProof="1" dirty="0">
                <a:ln>
                  <a:noFill/>
                  <a:prstDash val="sysDot"/>
                </a:ln>
                <a:solidFill>
                  <a:srgbClr val="FFFFFF"/>
                </a:solidFill>
                <a:uFillTx/>
                <a:latin typeface="+mn-ea"/>
                <a:ea typeface="+mn-ea"/>
                <a:cs typeface="MiSans" panose="00000500000000000000" charset="-122"/>
                <a:sym typeface="+mn-ea"/>
              </a:defRPr>
            </a:lvl1pPr>
            <a:lvl2pPr marL="685800" marR="0" indent="-228600" algn="l" defTabSz="914400" rtl="0" eaLnBrk="1" fontAlgn="auto" latinLnBrk="0" hangingPunct="1">
              <a:lnSpc>
                <a:spcPct val="120000"/>
              </a:lnSpc>
              <a:spcBef>
                <a:spcPts val="1200"/>
              </a:spcBef>
              <a:spcAft>
                <a:spcPts val="0"/>
              </a:spcAft>
              <a:buClr>
                <a:srgbClr val="116CEE"/>
              </a:buClr>
              <a:buFont typeface="Arial" panose="020B0604020202020204" pitchFamily="34" charset="0"/>
              <a:buChar char="•"/>
              <a:defRPr kumimoji="0" lang="zh-CN" altLang="en-US" sz="1600" b="0" i="0" u="none" strike="noStrike" kern="1200" cap="none" spc="150" normalizeH="0" baseline="0" dirty="0">
                <a:solidFill>
                  <a:schemeClr val="tx1">
                    <a:lumMod val="50000"/>
                    <a:lumOff val="50000"/>
                  </a:schemeClr>
                </a:solidFill>
                <a:uFillTx/>
                <a:latin typeface="+mn-ea"/>
                <a:ea typeface="+mn-ea"/>
                <a:cs typeface="MiSans" panose="00000500000000000000" charset="-122"/>
              </a:defRPr>
            </a:lvl2pPr>
            <a:lvl3pPr marL="1143000" marR="0" indent="-228600" algn="l" defTabSz="914400" rtl="0" eaLnBrk="1" fontAlgn="auto" latinLnBrk="0" hangingPunct="1">
              <a:lnSpc>
                <a:spcPct val="120000"/>
              </a:lnSpc>
              <a:spcBef>
                <a:spcPts val="1200"/>
              </a:spcBef>
              <a:spcAft>
                <a:spcPts val="0"/>
              </a:spcAft>
              <a:buClr>
                <a:srgbClr val="116CEE"/>
              </a:buClr>
              <a:buFont typeface="Arial" panose="020B0604020202020204" pitchFamily="34" charset="0"/>
              <a:buChar char="•"/>
              <a:defRPr kumimoji="0" lang="zh-CN" altLang="en-US" sz="1600" b="0" i="0" u="none" strike="noStrike" kern="1200" cap="none" spc="150" normalizeH="0" baseline="0" dirty="0">
                <a:solidFill>
                  <a:schemeClr val="tx1">
                    <a:lumMod val="50000"/>
                    <a:lumOff val="50000"/>
                  </a:schemeClr>
                </a:solidFill>
                <a:uFillTx/>
                <a:latin typeface="+mn-ea"/>
                <a:ea typeface="+mn-ea"/>
                <a:cs typeface="MiSans" panose="00000500000000000000" charset="-122"/>
              </a:defRPr>
            </a:lvl3pPr>
            <a:lvl4pPr marL="1600200" marR="0" indent="-228600" algn="l" defTabSz="914400" rtl="0" eaLnBrk="1" fontAlgn="auto" latinLnBrk="0" hangingPunct="1">
              <a:lnSpc>
                <a:spcPct val="120000"/>
              </a:lnSpc>
              <a:spcBef>
                <a:spcPts val="1200"/>
              </a:spcBef>
              <a:spcAft>
                <a:spcPts val="0"/>
              </a:spcAft>
              <a:buClr>
                <a:srgbClr val="116CEE"/>
              </a:buClr>
              <a:buFont typeface="Arial" panose="020B0604020202020204" pitchFamily="34" charset="0"/>
              <a:buChar char="•"/>
              <a:defRPr kumimoji="0" lang="zh-CN" altLang="en-US" sz="1400" b="0" i="0" u="none" strike="noStrike" kern="1200" cap="none" spc="150" normalizeH="0" baseline="0" dirty="0">
                <a:solidFill>
                  <a:schemeClr val="tx1">
                    <a:lumMod val="50000"/>
                    <a:lumOff val="50000"/>
                  </a:schemeClr>
                </a:solidFill>
                <a:uFillTx/>
                <a:latin typeface="+mn-ea"/>
                <a:ea typeface="+mn-ea"/>
                <a:cs typeface="MiSans" panose="00000500000000000000" charset="-122"/>
              </a:defRPr>
            </a:lvl4pPr>
            <a:lvl5pPr marL="2057400" marR="0" indent="-228600" algn="l" defTabSz="914400" rtl="0" eaLnBrk="1" fontAlgn="auto" latinLnBrk="0" hangingPunct="1">
              <a:lnSpc>
                <a:spcPct val="120000"/>
              </a:lnSpc>
              <a:spcBef>
                <a:spcPts val="1200"/>
              </a:spcBef>
              <a:spcAft>
                <a:spcPts val="0"/>
              </a:spcAft>
              <a:buClr>
                <a:srgbClr val="116CEE"/>
              </a:buClr>
              <a:buFont typeface="Arial" panose="020B0604020202020204" pitchFamily="34" charset="0"/>
              <a:buChar char="•"/>
              <a:defRPr kumimoji="0" lang="zh-CN" altLang="en-US" sz="1400" b="0" i="0" u="none" strike="noStrike" kern="1200" cap="none" spc="150" normalizeH="0" baseline="0" dirty="0">
                <a:solidFill>
                  <a:schemeClr val="tx1">
                    <a:lumMod val="50000"/>
                    <a:lumOff val="50000"/>
                  </a:schemeClr>
                </a:solidFill>
                <a:uFillTx/>
                <a:latin typeface="+mn-ea"/>
                <a:ea typeface="+mn-ea"/>
                <a:cs typeface="MiSans" panose="00000500000000000000" charset="-122"/>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11000"/>
              </a:lnSpc>
            </a:pPr>
            <a:r>
              <a:rPr lang="zh-CN" altLang="en-US" sz="1800" b="1"/>
              <a:t>双随机抽取评标副场</a:t>
            </a:r>
            <a:endParaRPr lang="zh-CN" altLang="en-US" sz="1800" b="1"/>
          </a:p>
        </p:txBody>
      </p:sp>
      <p:sp>
        <p:nvSpPr>
          <p:cNvPr id="29" name="文本框 28"/>
          <p:cNvSpPr txBox="1"/>
          <p:nvPr/>
        </p:nvSpPr>
        <p:spPr>
          <a:xfrm>
            <a:off x="1287145" y="2218055"/>
            <a:ext cx="842010" cy="831215"/>
          </a:xfrm>
          <a:prstGeom prst="rect">
            <a:avLst/>
          </a:prstGeom>
          <a:noFill/>
        </p:spPr>
        <p:txBody>
          <a:bodyPr wrap="square" rtlCol="0">
            <a:noAutofit/>
          </a:bodyPr>
          <a:p>
            <a:r>
              <a:rPr lang="en-US" altLang="zh-CN" sz="3200">
                <a:solidFill>
                  <a:schemeClr val="bg1"/>
                </a:solidFill>
              </a:rPr>
              <a:t>01</a:t>
            </a:r>
            <a:endParaRPr lang="en-US" altLang="zh-CN" sz="3200">
              <a:solidFill>
                <a:schemeClr val="bg1"/>
              </a:solidFill>
            </a:endParaRPr>
          </a:p>
        </p:txBody>
      </p:sp>
      <p:sp>
        <p:nvSpPr>
          <p:cNvPr id="51" name="装饰  2"/>
          <p:cNvSpPr>
            <a:spLocks noGrp="1"/>
          </p:cNvSpPr>
          <p:nvPr>
            <p:custDataLst>
              <p:tags r:id="rId5"/>
            </p:custDataLst>
          </p:nvPr>
        </p:nvSpPr>
        <p:spPr>
          <a:xfrm>
            <a:off x="5800725" y="2175510"/>
            <a:ext cx="905510" cy="974090"/>
          </a:xfrm>
          <a:custGeom>
            <a:avLst/>
            <a:gdLst>
              <a:gd name="connisteX0" fmla="*/ 0 w 914400"/>
              <a:gd name="connsiteY0" fmla="*/ 457200 h 914400"/>
              <a:gd name="connisteX1" fmla="*/ 457200 w 914400"/>
              <a:gd name="connsiteY1" fmla="*/ 0 h 914400"/>
              <a:gd name="connisteX2" fmla="*/ 457200 w 914400"/>
              <a:gd name="connsiteY2" fmla="*/ 0 h 914400"/>
              <a:gd name="connisteX3" fmla="*/ 914400 w 914400"/>
              <a:gd name="connsiteY3" fmla="*/ 457200 h 914400"/>
              <a:gd name="connisteX4" fmla="*/ 914400 w 914400"/>
              <a:gd name="connsiteY4" fmla="*/ 457200 h 914400"/>
              <a:gd name="connisteX5" fmla="*/ 457200 w 914400"/>
              <a:gd name="connsiteY5" fmla="*/ 914400 h 914400"/>
              <a:gd name="connisteX6" fmla="*/ 457200 w 914400"/>
              <a:gd name="connsiteY6" fmla="*/ 914400 h 914400"/>
              <a:gd name="connisteX7" fmla="*/ 0 w 914400"/>
              <a:gd name="connsiteY7" fmla="*/ 457200 h 914400"/>
              <a:gd name="connisteX8" fmla="*/ 0 w 914400"/>
              <a:gd name="connsiteY8" fmla="*/ 457200 h 9144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914400" h="914400">
                <a:moveTo>
                  <a:pt x="0" y="457200"/>
                </a:moveTo>
                <a:cubicBezTo>
                  <a:pt x="0" y="204695"/>
                  <a:pt x="204695" y="0"/>
                  <a:pt x="457200" y="0"/>
                </a:cubicBezTo>
                <a:lnTo>
                  <a:pt x="457200" y="0"/>
                </a:lnTo>
                <a:cubicBezTo>
                  <a:pt x="709705" y="0"/>
                  <a:pt x="914400" y="204695"/>
                  <a:pt x="914400" y="457200"/>
                </a:cubicBezTo>
                <a:lnTo>
                  <a:pt x="914400" y="457200"/>
                </a:lnTo>
                <a:cubicBezTo>
                  <a:pt x="914400" y="709705"/>
                  <a:pt x="709705" y="914400"/>
                  <a:pt x="457200" y="914400"/>
                </a:cubicBezTo>
                <a:lnTo>
                  <a:pt x="457200" y="914400"/>
                </a:lnTo>
                <a:cubicBezTo>
                  <a:pt x="204695" y="914400"/>
                  <a:pt x="0" y="709705"/>
                  <a:pt x="0" y="457200"/>
                </a:cubicBezTo>
                <a:lnTo>
                  <a:pt x="0" y="457200"/>
                </a:lnTo>
                <a:close/>
              </a:path>
            </a:pathLst>
          </a:custGeom>
          <a:solidFill>
            <a:schemeClr val="accent1"/>
          </a:solidFill>
          <a:ln>
            <a:solidFill>
              <a:prstClr val="black">
                <a:alpha val="0"/>
              </a:prstClr>
            </a:solidFill>
            <a:prstDash val="solid"/>
          </a:ln>
        </p:spPr>
        <p:txBody>
          <a:bodyPr vert="horz" lIns="90000" tIns="46800" rIns="90000" bIns="4680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0" lang="zh-CN" altLang="en-US" sz="1800" b="0" i="0" u="none" strike="noStrike" kern="1200" cap="none" spc="150" normalizeH="0" baseline="0" noProof="1" dirty="0">
                <a:ln>
                  <a:noFill/>
                  <a:prstDash val="sysDot"/>
                </a:ln>
                <a:solidFill>
                  <a:schemeClr val="tx1">
                    <a:lumMod val="75000"/>
                    <a:lumOff val="25000"/>
                  </a:schemeClr>
                </a:solidFill>
                <a:uFillTx/>
                <a:latin typeface="+mn-ea"/>
                <a:ea typeface="+mn-ea"/>
                <a:cs typeface="MiSans" panose="00000500000000000000" charset="-122"/>
                <a:sym typeface="+mn-ea"/>
              </a:defRPr>
            </a:lvl1pPr>
            <a:lvl2pPr marL="685800" marR="0" indent="-228600" algn="l" defTabSz="914400" rtl="0" eaLnBrk="1" fontAlgn="auto" latinLnBrk="0" hangingPunct="1">
              <a:lnSpc>
                <a:spcPct val="120000"/>
              </a:lnSpc>
              <a:spcBef>
                <a:spcPts val="1200"/>
              </a:spcBef>
              <a:spcAft>
                <a:spcPts val="0"/>
              </a:spcAft>
              <a:buClr>
                <a:srgbClr val="116CEE"/>
              </a:buClr>
              <a:buFont typeface="Arial" panose="020B0604020202020204" pitchFamily="34" charset="0"/>
              <a:buNone/>
              <a:defRPr kumimoji="0" lang="zh-CN" altLang="en-US" sz="1600" b="0" i="0" u="none" strike="noStrike" kern="1200" cap="none" spc="150" normalizeH="0" baseline="0" dirty="0">
                <a:solidFill>
                  <a:schemeClr val="tx1">
                    <a:lumMod val="50000"/>
                    <a:lumOff val="50000"/>
                  </a:schemeClr>
                </a:solidFill>
                <a:uFillTx/>
                <a:latin typeface="+mn-ea"/>
                <a:ea typeface="+mn-ea"/>
                <a:cs typeface="MiSans" panose="00000500000000000000" charset="-122"/>
              </a:defRPr>
            </a:lvl2pPr>
            <a:lvl3pPr marL="1143000" marR="0" indent="-228600" algn="l" defTabSz="914400" rtl="0" eaLnBrk="1" fontAlgn="auto" latinLnBrk="0" hangingPunct="1">
              <a:lnSpc>
                <a:spcPct val="120000"/>
              </a:lnSpc>
              <a:spcBef>
                <a:spcPts val="1200"/>
              </a:spcBef>
              <a:spcAft>
                <a:spcPts val="0"/>
              </a:spcAft>
              <a:buClr>
                <a:srgbClr val="116CEE"/>
              </a:buClr>
              <a:buFont typeface="Arial" panose="020B0604020202020204" pitchFamily="34" charset="0"/>
              <a:buNone/>
              <a:defRPr kumimoji="0" lang="zh-CN" altLang="en-US" sz="1600" b="0" i="0" u="none" strike="noStrike" kern="1200" cap="none" spc="150" normalizeH="0" baseline="0" dirty="0">
                <a:solidFill>
                  <a:schemeClr val="tx1">
                    <a:lumMod val="50000"/>
                    <a:lumOff val="50000"/>
                  </a:schemeClr>
                </a:solidFill>
                <a:uFillTx/>
                <a:latin typeface="+mn-ea"/>
                <a:ea typeface="+mn-ea"/>
                <a:cs typeface="MiSans" panose="00000500000000000000" charset="-122"/>
              </a:defRPr>
            </a:lvl3pPr>
            <a:lvl4pPr marL="1600200" marR="0" indent="-228600" algn="l" defTabSz="914400" rtl="0" eaLnBrk="1" fontAlgn="auto" latinLnBrk="0" hangingPunct="1">
              <a:lnSpc>
                <a:spcPct val="120000"/>
              </a:lnSpc>
              <a:spcBef>
                <a:spcPts val="1200"/>
              </a:spcBef>
              <a:spcAft>
                <a:spcPts val="0"/>
              </a:spcAft>
              <a:buClr>
                <a:srgbClr val="116CEE"/>
              </a:buClr>
              <a:buFont typeface="Arial" panose="020B0604020202020204" pitchFamily="34" charset="0"/>
              <a:buNone/>
              <a:defRPr kumimoji="0" lang="zh-CN" altLang="en-US" sz="1400" b="0" i="0" u="none" strike="noStrike" kern="1200" cap="none" spc="150" normalizeH="0" baseline="0" dirty="0">
                <a:solidFill>
                  <a:schemeClr val="tx1">
                    <a:lumMod val="50000"/>
                    <a:lumOff val="50000"/>
                  </a:schemeClr>
                </a:solidFill>
                <a:uFillTx/>
                <a:latin typeface="+mn-ea"/>
                <a:ea typeface="+mn-ea"/>
                <a:cs typeface="MiSans" panose="00000500000000000000" charset="-122"/>
              </a:defRPr>
            </a:lvl4pPr>
            <a:lvl5pPr marL="2057400" marR="0" indent="-228600" algn="l" defTabSz="914400" rtl="0" eaLnBrk="1" fontAlgn="auto" latinLnBrk="0" hangingPunct="1">
              <a:lnSpc>
                <a:spcPct val="120000"/>
              </a:lnSpc>
              <a:spcBef>
                <a:spcPts val="1200"/>
              </a:spcBef>
              <a:spcAft>
                <a:spcPts val="0"/>
              </a:spcAft>
              <a:buClr>
                <a:srgbClr val="116CEE"/>
              </a:buClr>
              <a:buFont typeface="Arial" panose="020B0604020202020204" pitchFamily="34" charset="0"/>
              <a:buNone/>
              <a:defRPr kumimoji="0" lang="zh-CN" altLang="en-US" sz="1400" b="0" i="0" u="none" strike="noStrike" kern="1200" cap="none" spc="150" normalizeH="0" baseline="0" dirty="0">
                <a:solidFill>
                  <a:schemeClr val="tx1">
                    <a:lumMod val="50000"/>
                    <a:lumOff val="50000"/>
                  </a:schemeClr>
                </a:solidFill>
                <a:uFillTx/>
                <a:latin typeface="+mn-ea"/>
                <a:ea typeface="+mn-ea"/>
                <a:cs typeface="MiSans" panose="00000500000000000000" charset="-122"/>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a:t> </a:t>
            </a:r>
            <a:endParaRPr lang="zh-CN" altLang="en-US"/>
          </a:p>
        </p:txBody>
      </p:sp>
      <p:sp>
        <p:nvSpPr>
          <p:cNvPr id="53" name="文本框 52"/>
          <p:cNvSpPr txBox="1"/>
          <p:nvPr/>
        </p:nvSpPr>
        <p:spPr>
          <a:xfrm>
            <a:off x="5848350" y="2265680"/>
            <a:ext cx="842010" cy="831215"/>
          </a:xfrm>
          <a:prstGeom prst="rect">
            <a:avLst/>
          </a:prstGeom>
          <a:noFill/>
        </p:spPr>
        <p:txBody>
          <a:bodyPr wrap="square" rtlCol="0">
            <a:noAutofit/>
          </a:bodyPr>
          <a:p>
            <a:r>
              <a:rPr lang="en-US" altLang="zh-CN" sz="3200">
                <a:solidFill>
                  <a:schemeClr val="bg1"/>
                </a:solidFill>
              </a:rPr>
              <a:t>02</a:t>
            </a:r>
            <a:endParaRPr lang="en-US" altLang="zh-CN" sz="3200">
              <a:solidFill>
                <a:schemeClr val="bg1"/>
              </a:solidFill>
            </a:endParaRPr>
          </a:p>
        </p:txBody>
      </p:sp>
      <p:sp>
        <p:nvSpPr>
          <p:cNvPr id="55" name="装饰  6"/>
          <p:cNvSpPr>
            <a:spLocks noGrp="1"/>
          </p:cNvSpPr>
          <p:nvPr>
            <p:custDataLst>
              <p:tags r:id="rId6"/>
            </p:custDataLst>
          </p:nvPr>
        </p:nvSpPr>
        <p:spPr>
          <a:xfrm>
            <a:off x="6747510" y="2274570"/>
            <a:ext cx="3298825" cy="750570"/>
          </a:xfrm>
          <a:custGeom>
            <a:avLst/>
            <a:gdLst>
              <a:gd name="connisteX0" fmla="*/ 0 w 5334000"/>
              <a:gd name="connsiteY0" fmla="*/ 203200 h 2209800"/>
              <a:gd name="connisteX1" fmla="*/ 203200 w 5334000"/>
              <a:gd name="connsiteY1" fmla="*/ 0 h 2209800"/>
              <a:gd name="connisteX2" fmla="*/ 5130800 w 5334000"/>
              <a:gd name="connsiteY2" fmla="*/ 0 h 2209800"/>
              <a:gd name="connisteX3" fmla="*/ 5334000 w 5334000"/>
              <a:gd name="connsiteY3" fmla="*/ 203200 h 2209800"/>
              <a:gd name="connisteX4" fmla="*/ 5334000 w 5334000"/>
              <a:gd name="connsiteY4" fmla="*/ 2006600 h 2209800"/>
              <a:gd name="connisteX5" fmla="*/ 5130800 w 5334000"/>
              <a:gd name="connsiteY5" fmla="*/ 2209800 h 2209800"/>
              <a:gd name="connisteX6" fmla="*/ 203200 w 5334000"/>
              <a:gd name="connsiteY6" fmla="*/ 2209800 h 2209800"/>
              <a:gd name="connisteX7" fmla="*/ 0 w 5334000"/>
              <a:gd name="connsiteY7" fmla="*/ 2006600 h 2209800"/>
              <a:gd name="connisteX8" fmla="*/ 0 w 5334000"/>
              <a:gd name="connsiteY8" fmla="*/ 203200 h 22098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5334000" h="2209800">
                <a:moveTo>
                  <a:pt x="0" y="203200"/>
                </a:moveTo>
                <a:cubicBezTo>
                  <a:pt x="0" y="90976"/>
                  <a:pt x="90976" y="0"/>
                  <a:pt x="203200" y="0"/>
                </a:cubicBezTo>
                <a:lnTo>
                  <a:pt x="5130800" y="0"/>
                </a:lnTo>
                <a:cubicBezTo>
                  <a:pt x="5243024" y="0"/>
                  <a:pt x="5334000" y="90976"/>
                  <a:pt x="5334000" y="203200"/>
                </a:cubicBezTo>
                <a:lnTo>
                  <a:pt x="5334000" y="2006600"/>
                </a:lnTo>
                <a:cubicBezTo>
                  <a:pt x="5334000" y="2118824"/>
                  <a:pt x="5243024" y="2209800"/>
                  <a:pt x="5130800" y="2209800"/>
                </a:cubicBezTo>
                <a:lnTo>
                  <a:pt x="203200" y="2209800"/>
                </a:lnTo>
                <a:cubicBezTo>
                  <a:pt x="90976" y="2209800"/>
                  <a:pt x="0" y="2118824"/>
                  <a:pt x="0" y="2006600"/>
                </a:cubicBezTo>
                <a:lnTo>
                  <a:pt x="0" y="203200"/>
                </a:lnTo>
                <a:close/>
              </a:path>
            </a:pathLst>
          </a:custGeom>
          <a:solidFill>
            <a:schemeClr val="accent1"/>
          </a:solidFill>
          <a:ln>
            <a:solidFill>
              <a:prstClr val="black">
                <a:alpha val="0"/>
              </a:prstClr>
            </a:solidFill>
            <a:prstDash val="solid"/>
          </a:ln>
        </p:spPr>
        <p:txBody>
          <a:bodyPr vert="horz" lIns="90000" tIns="46800" rIns="90000" bIns="4680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0" lang="zh-CN" altLang="en-US" sz="1800" b="0" i="0" u="none" strike="noStrike" kern="1200" cap="none" spc="150" normalizeH="0" baseline="0" noProof="1" dirty="0">
                <a:ln>
                  <a:noFill/>
                  <a:prstDash val="sysDot"/>
                </a:ln>
                <a:solidFill>
                  <a:schemeClr val="tx1">
                    <a:lumMod val="75000"/>
                    <a:lumOff val="25000"/>
                  </a:schemeClr>
                </a:solidFill>
                <a:uFillTx/>
                <a:latin typeface="+mn-ea"/>
                <a:ea typeface="+mn-ea"/>
                <a:cs typeface="MiSans" panose="00000500000000000000" charset="-122"/>
                <a:sym typeface="+mn-ea"/>
              </a:defRPr>
            </a:lvl1pPr>
            <a:lvl2pPr marL="685800" marR="0" indent="-228600" algn="l" defTabSz="914400" rtl="0" eaLnBrk="1" fontAlgn="auto" latinLnBrk="0" hangingPunct="1">
              <a:lnSpc>
                <a:spcPct val="120000"/>
              </a:lnSpc>
              <a:spcBef>
                <a:spcPts val="1200"/>
              </a:spcBef>
              <a:spcAft>
                <a:spcPts val="0"/>
              </a:spcAft>
              <a:buClr>
                <a:srgbClr val="116CEE"/>
              </a:buClr>
              <a:buFont typeface="Arial" panose="020B0604020202020204" pitchFamily="34" charset="0"/>
              <a:buNone/>
              <a:defRPr kumimoji="0" lang="zh-CN" altLang="en-US" sz="1600" b="0" i="0" u="none" strike="noStrike" kern="1200" cap="none" spc="150" normalizeH="0" baseline="0" dirty="0">
                <a:solidFill>
                  <a:schemeClr val="tx1">
                    <a:lumMod val="50000"/>
                    <a:lumOff val="50000"/>
                  </a:schemeClr>
                </a:solidFill>
                <a:uFillTx/>
                <a:latin typeface="+mn-ea"/>
                <a:ea typeface="+mn-ea"/>
                <a:cs typeface="MiSans" panose="00000500000000000000" charset="-122"/>
              </a:defRPr>
            </a:lvl2pPr>
            <a:lvl3pPr marL="1143000" marR="0" indent="-228600" algn="l" defTabSz="914400" rtl="0" eaLnBrk="1" fontAlgn="auto" latinLnBrk="0" hangingPunct="1">
              <a:lnSpc>
                <a:spcPct val="120000"/>
              </a:lnSpc>
              <a:spcBef>
                <a:spcPts val="1200"/>
              </a:spcBef>
              <a:spcAft>
                <a:spcPts val="0"/>
              </a:spcAft>
              <a:buClr>
                <a:srgbClr val="116CEE"/>
              </a:buClr>
              <a:buFont typeface="Arial" panose="020B0604020202020204" pitchFamily="34" charset="0"/>
              <a:buNone/>
              <a:defRPr kumimoji="0" lang="zh-CN" altLang="en-US" sz="1600" b="0" i="0" u="none" strike="noStrike" kern="1200" cap="none" spc="150" normalizeH="0" baseline="0" dirty="0">
                <a:solidFill>
                  <a:schemeClr val="tx1">
                    <a:lumMod val="50000"/>
                    <a:lumOff val="50000"/>
                  </a:schemeClr>
                </a:solidFill>
                <a:uFillTx/>
                <a:latin typeface="+mn-ea"/>
                <a:ea typeface="+mn-ea"/>
                <a:cs typeface="MiSans" panose="00000500000000000000" charset="-122"/>
              </a:defRPr>
            </a:lvl3pPr>
            <a:lvl4pPr marL="1600200" marR="0" indent="-228600" algn="l" defTabSz="914400" rtl="0" eaLnBrk="1" fontAlgn="auto" latinLnBrk="0" hangingPunct="1">
              <a:lnSpc>
                <a:spcPct val="120000"/>
              </a:lnSpc>
              <a:spcBef>
                <a:spcPts val="1200"/>
              </a:spcBef>
              <a:spcAft>
                <a:spcPts val="0"/>
              </a:spcAft>
              <a:buClr>
                <a:srgbClr val="116CEE"/>
              </a:buClr>
              <a:buFont typeface="Arial" panose="020B0604020202020204" pitchFamily="34" charset="0"/>
              <a:buNone/>
              <a:defRPr kumimoji="0" lang="zh-CN" altLang="en-US" sz="1400" b="0" i="0" u="none" strike="noStrike" kern="1200" cap="none" spc="150" normalizeH="0" baseline="0" dirty="0">
                <a:solidFill>
                  <a:schemeClr val="tx1">
                    <a:lumMod val="50000"/>
                    <a:lumOff val="50000"/>
                  </a:schemeClr>
                </a:solidFill>
                <a:uFillTx/>
                <a:latin typeface="+mn-ea"/>
                <a:ea typeface="+mn-ea"/>
                <a:cs typeface="MiSans" panose="00000500000000000000" charset="-122"/>
              </a:defRPr>
            </a:lvl4pPr>
            <a:lvl5pPr marL="2057400" marR="0" indent="-228600" algn="l" defTabSz="914400" rtl="0" eaLnBrk="1" fontAlgn="auto" latinLnBrk="0" hangingPunct="1">
              <a:lnSpc>
                <a:spcPct val="120000"/>
              </a:lnSpc>
              <a:spcBef>
                <a:spcPts val="1200"/>
              </a:spcBef>
              <a:spcAft>
                <a:spcPts val="0"/>
              </a:spcAft>
              <a:buClr>
                <a:srgbClr val="116CEE"/>
              </a:buClr>
              <a:buFont typeface="Arial" panose="020B0604020202020204" pitchFamily="34" charset="0"/>
              <a:buNone/>
              <a:defRPr kumimoji="0" lang="zh-CN" altLang="en-US" sz="1400" b="0" i="0" u="none" strike="noStrike" kern="1200" cap="none" spc="150" normalizeH="0" baseline="0" dirty="0">
                <a:solidFill>
                  <a:schemeClr val="tx1">
                    <a:lumMod val="50000"/>
                    <a:lumOff val="50000"/>
                  </a:schemeClr>
                </a:solidFill>
                <a:uFillTx/>
                <a:latin typeface="+mn-ea"/>
                <a:ea typeface="+mn-ea"/>
                <a:cs typeface="MiSans" panose="00000500000000000000" charset="-122"/>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l">
              <a:buClrTx/>
              <a:buSzTx/>
            </a:pPr>
            <a:r>
              <a:rPr>
                <a:sym typeface="+mn-ea"/>
              </a:rPr>
              <a:t> </a:t>
            </a:r>
            <a:endParaRPr>
              <a:sym typeface="+mn-ea"/>
            </a:endParaRPr>
          </a:p>
        </p:txBody>
      </p:sp>
      <p:sp>
        <p:nvSpPr>
          <p:cNvPr id="66" name="装饰  2"/>
          <p:cNvSpPr>
            <a:spLocks noGrp="1"/>
          </p:cNvSpPr>
          <p:nvPr>
            <p:custDataLst>
              <p:tags r:id="rId7"/>
            </p:custDataLst>
          </p:nvPr>
        </p:nvSpPr>
        <p:spPr>
          <a:xfrm>
            <a:off x="1191895" y="3479165"/>
            <a:ext cx="905510" cy="974090"/>
          </a:xfrm>
          <a:custGeom>
            <a:avLst/>
            <a:gdLst>
              <a:gd name="connisteX0" fmla="*/ 0 w 914400"/>
              <a:gd name="connsiteY0" fmla="*/ 457200 h 914400"/>
              <a:gd name="connisteX1" fmla="*/ 457200 w 914400"/>
              <a:gd name="connsiteY1" fmla="*/ 0 h 914400"/>
              <a:gd name="connisteX2" fmla="*/ 457200 w 914400"/>
              <a:gd name="connsiteY2" fmla="*/ 0 h 914400"/>
              <a:gd name="connisteX3" fmla="*/ 914400 w 914400"/>
              <a:gd name="connsiteY3" fmla="*/ 457200 h 914400"/>
              <a:gd name="connisteX4" fmla="*/ 914400 w 914400"/>
              <a:gd name="connsiteY4" fmla="*/ 457200 h 914400"/>
              <a:gd name="connisteX5" fmla="*/ 457200 w 914400"/>
              <a:gd name="connsiteY5" fmla="*/ 914400 h 914400"/>
              <a:gd name="connisteX6" fmla="*/ 457200 w 914400"/>
              <a:gd name="connsiteY6" fmla="*/ 914400 h 914400"/>
              <a:gd name="connisteX7" fmla="*/ 0 w 914400"/>
              <a:gd name="connsiteY7" fmla="*/ 457200 h 914400"/>
              <a:gd name="connisteX8" fmla="*/ 0 w 914400"/>
              <a:gd name="connsiteY8" fmla="*/ 457200 h 9144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914400" h="914400">
                <a:moveTo>
                  <a:pt x="0" y="457200"/>
                </a:moveTo>
                <a:cubicBezTo>
                  <a:pt x="0" y="204695"/>
                  <a:pt x="204695" y="0"/>
                  <a:pt x="457200" y="0"/>
                </a:cubicBezTo>
                <a:lnTo>
                  <a:pt x="457200" y="0"/>
                </a:lnTo>
                <a:cubicBezTo>
                  <a:pt x="709705" y="0"/>
                  <a:pt x="914400" y="204695"/>
                  <a:pt x="914400" y="457200"/>
                </a:cubicBezTo>
                <a:lnTo>
                  <a:pt x="914400" y="457200"/>
                </a:lnTo>
                <a:cubicBezTo>
                  <a:pt x="914400" y="709705"/>
                  <a:pt x="709705" y="914400"/>
                  <a:pt x="457200" y="914400"/>
                </a:cubicBezTo>
                <a:lnTo>
                  <a:pt x="457200" y="914400"/>
                </a:lnTo>
                <a:cubicBezTo>
                  <a:pt x="204695" y="914400"/>
                  <a:pt x="0" y="709705"/>
                  <a:pt x="0" y="457200"/>
                </a:cubicBezTo>
                <a:lnTo>
                  <a:pt x="0" y="457200"/>
                </a:lnTo>
                <a:close/>
              </a:path>
            </a:pathLst>
          </a:custGeom>
          <a:solidFill>
            <a:schemeClr val="accent1"/>
          </a:solidFill>
          <a:ln>
            <a:solidFill>
              <a:prstClr val="black">
                <a:alpha val="0"/>
              </a:prstClr>
            </a:solidFill>
            <a:prstDash val="solid"/>
          </a:ln>
        </p:spPr>
        <p:txBody>
          <a:bodyPr vert="horz" lIns="90000" tIns="46800" rIns="90000" bIns="4680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0" lang="zh-CN" altLang="en-US" sz="1800" b="0" i="0" u="none" strike="noStrike" kern="1200" cap="none" spc="150" normalizeH="0" baseline="0" noProof="1" dirty="0">
                <a:ln>
                  <a:noFill/>
                  <a:prstDash val="sysDot"/>
                </a:ln>
                <a:solidFill>
                  <a:schemeClr val="tx1">
                    <a:lumMod val="75000"/>
                    <a:lumOff val="25000"/>
                  </a:schemeClr>
                </a:solidFill>
                <a:uFillTx/>
                <a:latin typeface="+mn-ea"/>
                <a:ea typeface="+mn-ea"/>
                <a:cs typeface="MiSans" panose="00000500000000000000" charset="-122"/>
                <a:sym typeface="+mn-ea"/>
              </a:defRPr>
            </a:lvl1pPr>
            <a:lvl2pPr marL="685800" marR="0" indent="-228600" algn="l" defTabSz="914400" rtl="0" eaLnBrk="1" fontAlgn="auto" latinLnBrk="0" hangingPunct="1">
              <a:lnSpc>
                <a:spcPct val="120000"/>
              </a:lnSpc>
              <a:spcBef>
                <a:spcPts val="1200"/>
              </a:spcBef>
              <a:spcAft>
                <a:spcPts val="0"/>
              </a:spcAft>
              <a:buClr>
                <a:srgbClr val="116CEE"/>
              </a:buClr>
              <a:buFont typeface="Arial" panose="020B0604020202020204" pitchFamily="34" charset="0"/>
              <a:buNone/>
              <a:defRPr kumimoji="0" lang="zh-CN" altLang="en-US" sz="1600" b="0" i="0" u="none" strike="noStrike" kern="1200" cap="none" spc="150" normalizeH="0" baseline="0" dirty="0">
                <a:solidFill>
                  <a:schemeClr val="tx1">
                    <a:lumMod val="50000"/>
                    <a:lumOff val="50000"/>
                  </a:schemeClr>
                </a:solidFill>
                <a:uFillTx/>
                <a:latin typeface="+mn-ea"/>
                <a:ea typeface="+mn-ea"/>
                <a:cs typeface="MiSans" panose="00000500000000000000" charset="-122"/>
              </a:defRPr>
            </a:lvl2pPr>
            <a:lvl3pPr marL="1143000" marR="0" indent="-228600" algn="l" defTabSz="914400" rtl="0" eaLnBrk="1" fontAlgn="auto" latinLnBrk="0" hangingPunct="1">
              <a:lnSpc>
                <a:spcPct val="120000"/>
              </a:lnSpc>
              <a:spcBef>
                <a:spcPts val="1200"/>
              </a:spcBef>
              <a:spcAft>
                <a:spcPts val="0"/>
              </a:spcAft>
              <a:buClr>
                <a:srgbClr val="116CEE"/>
              </a:buClr>
              <a:buFont typeface="Arial" panose="020B0604020202020204" pitchFamily="34" charset="0"/>
              <a:buNone/>
              <a:defRPr kumimoji="0" lang="zh-CN" altLang="en-US" sz="1600" b="0" i="0" u="none" strike="noStrike" kern="1200" cap="none" spc="150" normalizeH="0" baseline="0" dirty="0">
                <a:solidFill>
                  <a:schemeClr val="tx1">
                    <a:lumMod val="50000"/>
                    <a:lumOff val="50000"/>
                  </a:schemeClr>
                </a:solidFill>
                <a:uFillTx/>
                <a:latin typeface="+mn-ea"/>
                <a:ea typeface="+mn-ea"/>
                <a:cs typeface="MiSans" panose="00000500000000000000" charset="-122"/>
              </a:defRPr>
            </a:lvl3pPr>
            <a:lvl4pPr marL="1600200" marR="0" indent="-228600" algn="l" defTabSz="914400" rtl="0" eaLnBrk="1" fontAlgn="auto" latinLnBrk="0" hangingPunct="1">
              <a:lnSpc>
                <a:spcPct val="120000"/>
              </a:lnSpc>
              <a:spcBef>
                <a:spcPts val="1200"/>
              </a:spcBef>
              <a:spcAft>
                <a:spcPts val="0"/>
              </a:spcAft>
              <a:buClr>
                <a:srgbClr val="116CEE"/>
              </a:buClr>
              <a:buFont typeface="Arial" panose="020B0604020202020204" pitchFamily="34" charset="0"/>
              <a:buNone/>
              <a:defRPr kumimoji="0" lang="zh-CN" altLang="en-US" sz="1400" b="0" i="0" u="none" strike="noStrike" kern="1200" cap="none" spc="150" normalizeH="0" baseline="0" dirty="0">
                <a:solidFill>
                  <a:schemeClr val="tx1">
                    <a:lumMod val="50000"/>
                    <a:lumOff val="50000"/>
                  </a:schemeClr>
                </a:solidFill>
                <a:uFillTx/>
                <a:latin typeface="+mn-ea"/>
                <a:ea typeface="+mn-ea"/>
                <a:cs typeface="MiSans" panose="00000500000000000000" charset="-122"/>
              </a:defRPr>
            </a:lvl4pPr>
            <a:lvl5pPr marL="2057400" marR="0" indent="-228600" algn="l" defTabSz="914400" rtl="0" eaLnBrk="1" fontAlgn="auto" latinLnBrk="0" hangingPunct="1">
              <a:lnSpc>
                <a:spcPct val="120000"/>
              </a:lnSpc>
              <a:spcBef>
                <a:spcPts val="1200"/>
              </a:spcBef>
              <a:spcAft>
                <a:spcPts val="0"/>
              </a:spcAft>
              <a:buClr>
                <a:srgbClr val="116CEE"/>
              </a:buClr>
              <a:buFont typeface="Arial" panose="020B0604020202020204" pitchFamily="34" charset="0"/>
              <a:buNone/>
              <a:defRPr kumimoji="0" lang="zh-CN" altLang="en-US" sz="1400" b="0" i="0" u="none" strike="noStrike" kern="1200" cap="none" spc="150" normalizeH="0" baseline="0" dirty="0">
                <a:solidFill>
                  <a:schemeClr val="tx1">
                    <a:lumMod val="50000"/>
                    <a:lumOff val="50000"/>
                  </a:schemeClr>
                </a:solidFill>
                <a:uFillTx/>
                <a:latin typeface="+mn-ea"/>
                <a:ea typeface="+mn-ea"/>
                <a:cs typeface="MiSans" panose="00000500000000000000" charset="-122"/>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a:t> </a:t>
            </a:r>
            <a:endParaRPr lang="zh-CN" altLang="en-US"/>
          </a:p>
        </p:txBody>
      </p:sp>
      <p:sp>
        <p:nvSpPr>
          <p:cNvPr id="67" name="文本框 66"/>
          <p:cNvSpPr txBox="1"/>
          <p:nvPr/>
        </p:nvSpPr>
        <p:spPr>
          <a:xfrm>
            <a:off x="1239520" y="3569335"/>
            <a:ext cx="842010" cy="831215"/>
          </a:xfrm>
          <a:prstGeom prst="rect">
            <a:avLst/>
          </a:prstGeom>
          <a:noFill/>
        </p:spPr>
        <p:txBody>
          <a:bodyPr wrap="square" rtlCol="0">
            <a:noAutofit/>
          </a:bodyPr>
          <a:p>
            <a:r>
              <a:rPr lang="en-US" altLang="zh-CN" sz="3200">
                <a:solidFill>
                  <a:schemeClr val="bg1"/>
                </a:solidFill>
              </a:rPr>
              <a:t>03</a:t>
            </a:r>
            <a:endParaRPr lang="en-US" altLang="zh-CN" sz="3200">
              <a:solidFill>
                <a:schemeClr val="bg1"/>
              </a:solidFill>
            </a:endParaRPr>
          </a:p>
        </p:txBody>
      </p:sp>
      <p:sp>
        <p:nvSpPr>
          <p:cNvPr id="68" name="装饰  6"/>
          <p:cNvSpPr>
            <a:spLocks noGrp="1"/>
          </p:cNvSpPr>
          <p:nvPr>
            <p:custDataLst>
              <p:tags r:id="rId8"/>
            </p:custDataLst>
          </p:nvPr>
        </p:nvSpPr>
        <p:spPr>
          <a:xfrm>
            <a:off x="2169160" y="3593465"/>
            <a:ext cx="3298825" cy="750570"/>
          </a:xfrm>
          <a:custGeom>
            <a:avLst/>
            <a:gdLst>
              <a:gd name="connisteX0" fmla="*/ 0 w 5334000"/>
              <a:gd name="connsiteY0" fmla="*/ 203200 h 2209800"/>
              <a:gd name="connisteX1" fmla="*/ 203200 w 5334000"/>
              <a:gd name="connsiteY1" fmla="*/ 0 h 2209800"/>
              <a:gd name="connisteX2" fmla="*/ 5130800 w 5334000"/>
              <a:gd name="connsiteY2" fmla="*/ 0 h 2209800"/>
              <a:gd name="connisteX3" fmla="*/ 5334000 w 5334000"/>
              <a:gd name="connsiteY3" fmla="*/ 203200 h 2209800"/>
              <a:gd name="connisteX4" fmla="*/ 5334000 w 5334000"/>
              <a:gd name="connsiteY4" fmla="*/ 2006600 h 2209800"/>
              <a:gd name="connisteX5" fmla="*/ 5130800 w 5334000"/>
              <a:gd name="connsiteY5" fmla="*/ 2209800 h 2209800"/>
              <a:gd name="connisteX6" fmla="*/ 203200 w 5334000"/>
              <a:gd name="connsiteY6" fmla="*/ 2209800 h 2209800"/>
              <a:gd name="connisteX7" fmla="*/ 0 w 5334000"/>
              <a:gd name="connsiteY7" fmla="*/ 2006600 h 2209800"/>
              <a:gd name="connisteX8" fmla="*/ 0 w 5334000"/>
              <a:gd name="connsiteY8" fmla="*/ 203200 h 22098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5334000" h="2209800">
                <a:moveTo>
                  <a:pt x="0" y="203200"/>
                </a:moveTo>
                <a:cubicBezTo>
                  <a:pt x="0" y="90976"/>
                  <a:pt x="90976" y="0"/>
                  <a:pt x="203200" y="0"/>
                </a:cubicBezTo>
                <a:lnTo>
                  <a:pt x="5130800" y="0"/>
                </a:lnTo>
                <a:cubicBezTo>
                  <a:pt x="5243024" y="0"/>
                  <a:pt x="5334000" y="90976"/>
                  <a:pt x="5334000" y="203200"/>
                </a:cubicBezTo>
                <a:lnTo>
                  <a:pt x="5334000" y="2006600"/>
                </a:lnTo>
                <a:cubicBezTo>
                  <a:pt x="5334000" y="2118824"/>
                  <a:pt x="5243024" y="2209800"/>
                  <a:pt x="5130800" y="2209800"/>
                </a:cubicBezTo>
                <a:lnTo>
                  <a:pt x="203200" y="2209800"/>
                </a:lnTo>
                <a:cubicBezTo>
                  <a:pt x="90976" y="2209800"/>
                  <a:pt x="0" y="2118824"/>
                  <a:pt x="0" y="2006600"/>
                </a:cubicBezTo>
                <a:lnTo>
                  <a:pt x="0" y="203200"/>
                </a:lnTo>
                <a:close/>
              </a:path>
            </a:pathLst>
          </a:custGeom>
          <a:solidFill>
            <a:schemeClr val="accent1"/>
          </a:solidFill>
          <a:ln>
            <a:solidFill>
              <a:prstClr val="black">
                <a:alpha val="0"/>
              </a:prstClr>
            </a:solidFill>
            <a:prstDash val="solid"/>
          </a:ln>
        </p:spPr>
        <p:txBody>
          <a:bodyPr vert="horz" lIns="90000" tIns="46800" rIns="90000" bIns="4680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0" lang="zh-CN" altLang="en-US" sz="1800" b="0" i="0" u="none" strike="noStrike" kern="1200" cap="none" spc="150" normalizeH="0" baseline="0" noProof="1" dirty="0">
                <a:ln>
                  <a:noFill/>
                  <a:prstDash val="sysDot"/>
                </a:ln>
                <a:solidFill>
                  <a:schemeClr val="tx1">
                    <a:lumMod val="75000"/>
                    <a:lumOff val="25000"/>
                  </a:schemeClr>
                </a:solidFill>
                <a:uFillTx/>
                <a:latin typeface="+mn-ea"/>
                <a:ea typeface="+mn-ea"/>
                <a:cs typeface="MiSans" panose="00000500000000000000" charset="-122"/>
                <a:sym typeface="+mn-ea"/>
              </a:defRPr>
            </a:lvl1pPr>
            <a:lvl2pPr marL="685800" marR="0" indent="-228600" algn="l" defTabSz="914400" rtl="0" eaLnBrk="1" fontAlgn="auto" latinLnBrk="0" hangingPunct="1">
              <a:lnSpc>
                <a:spcPct val="120000"/>
              </a:lnSpc>
              <a:spcBef>
                <a:spcPts val="1200"/>
              </a:spcBef>
              <a:spcAft>
                <a:spcPts val="0"/>
              </a:spcAft>
              <a:buClr>
                <a:srgbClr val="116CEE"/>
              </a:buClr>
              <a:buFont typeface="Arial" panose="020B0604020202020204" pitchFamily="34" charset="0"/>
              <a:buNone/>
              <a:defRPr kumimoji="0" lang="zh-CN" altLang="en-US" sz="1600" b="0" i="0" u="none" strike="noStrike" kern="1200" cap="none" spc="150" normalizeH="0" baseline="0" dirty="0">
                <a:solidFill>
                  <a:schemeClr val="tx1">
                    <a:lumMod val="50000"/>
                    <a:lumOff val="50000"/>
                  </a:schemeClr>
                </a:solidFill>
                <a:uFillTx/>
                <a:latin typeface="+mn-ea"/>
                <a:ea typeface="+mn-ea"/>
                <a:cs typeface="MiSans" panose="00000500000000000000" charset="-122"/>
              </a:defRPr>
            </a:lvl2pPr>
            <a:lvl3pPr marL="1143000" marR="0" indent="-228600" algn="l" defTabSz="914400" rtl="0" eaLnBrk="1" fontAlgn="auto" latinLnBrk="0" hangingPunct="1">
              <a:lnSpc>
                <a:spcPct val="120000"/>
              </a:lnSpc>
              <a:spcBef>
                <a:spcPts val="1200"/>
              </a:spcBef>
              <a:spcAft>
                <a:spcPts val="0"/>
              </a:spcAft>
              <a:buClr>
                <a:srgbClr val="116CEE"/>
              </a:buClr>
              <a:buFont typeface="Arial" panose="020B0604020202020204" pitchFamily="34" charset="0"/>
              <a:buNone/>
              <a:defRPr kumimoji="0" lang="zh-CN" altLang="en-US" sz="1600" b="0" i="0" u="none" strike="noStrike" kern="1200" cap="none" spc="150" normalizeH="0" baseline="0" dirty="0">
                <a:solidFill>
                  <a:schemeClr val="tx1">
                    <a:lumMod val="50000"/>
                    <a:lumOff val="50000"/>
                  </a:schemeClr>
                </a:solidFill>
                <a:uFillTx/>
                <a:latin typeface="+mn-ea"/>
                <a:ea typeface="+mn-ea"/>
                <a:cs typeface="MiSans" panose="00000500000000000000" charset="-122"/>
              </a:defRPr>
            </a:lvl3pPr>
            <a:lvl4pPr marL="1600200" marR="0" indent="-228600" algn="l" defTabSz="914400" rtl="0" eaLnBrk="1" fontAlgn="auto" latinLnBrk="0" hangingPunct="1">
              <a:lnSpc>
                <a:spcPct val="120000"/>
              </a:lnSpc>
              <a:spcBef>
                <a:spcPts val="1200"/>
              </a:spcBef>
              <a:spcAft>
                <a:spcPts val="0"/>
              </a:spcAft>
              <a:buClr>
                <a:srgbClr val="116CEE"/>
              </a:buClr>
              <a:buFont typeface="Arial" panose="020B0604020202020204" pitchFamily="34" charset="0"/>
              <a:buNone/>
              <a:defRPr kumimoji="0" lang="zh-CN" altLang="en-US" sz="1400" b="0" i="0" u="none" strike="noStrike" kern="1200" cap="none" spc="150" normalizeH="0" baseline="0" dirty="0">
                <a:solidFill>
                  <a:schemeClr val="tx1">
                    <a:lumMod val="50000"/>
                    <a:lumOff val="50000"/>
                  </a:schemeClr>
                </a:solidFill>
                <a:uFillTx/>
                <a:latin typeface="+mn-ea"/>
                <a:ea typeface="+mn-ea"/>
                <a:cs typeface="MiSans" panose="00000500000000000000" charset="-122"/>
              </a:defRPr>
            </a:lvl4pPr>
            <a:lvl5pPr marL="2057400" marR="0" indent="-228600" algn="l" defTabSz="914400" rtl="0" eaLnBrk="1" fontAlgn="auto" latinLnBrk="0" hangingPunct="1">
              <a:lnSpc>
                <a:spcPct val="120000"/>
              </a:lnSpc>
              <a:spcBef>
                <a:spcPts val="1200"/>
              </a:spcBef>
              <a:spcAft>
                <a:spcPts val="0"/>
              </a:spcAft>
              <a:buClr>
                <a:srgbClr val="116CEE"/>
              </a:buClr>
              <a:buFont typeface="Arial" panose="020B0604020202020204" pitchFamily="34" charset="0"/>
              <a:buNone/>
              <a:defRPr kumimoji="0" lang="zh-CN" altLang="en-US" sz="1400" b="0" i="0" u="none" strike="noStrike" kern="1200" cap="none" spc="150" normalizeH="0" baseline="0" dirty="0">
                <a:solidFill>
                  <a:schemeClr val="tx1">
                    <a:lumMod val="50000"/>
                    <a:lumOff val="50000"/>
                  </a:schemeClr>
                </a:solidFill>
                <a:uFillTx/>
                <a:latin typeface="+mn-ea"/>
                <a:ea typeface="+mn-ea"/>
                <a:cs typeface="MiSans" panose="00000500000000000000" charset="-122"/>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a:t> </a:t>
            </a:r>
            <a:endParaRPr lang="zh-CN" altLang="en-US"/>
          </a:p>
        </p:txBody>
      </p:sp>
      <p:sp>
        <p:nvSpPr>
          <p:cNvPr id="69" name="文本占位符 10"/>
          <p:cNvSpPr>
            <a:spLocks noGrp="1"/>
          </p:cNvSpPr>
          <p:nvPr>
            <p:custDataLst>
              <p:tags r:id="rId9"/>
            </p:custDataLst>
          </p:nvPr>
        </p:nvSpPr>
        <p:spPr>
          <a:xfrm>
            <a:off x="2273300" y="3749040"/>
            <a:ext cx="2496820" cy="577850"/>
          </a:xfrm>
          <a:prstGeom prst="rect">
            <a:avLst/>
          </a:prstGeom>
          <a:noFill/>
          <a:ln>
            <a:noFill/>
            <a:prstDash val="sysDash"/>
          </a:ln>
        </p:spPr>
        <p:txBody>
          <a:bodyPr vert="horz" lIns="0" tIns="0" rIns="0" bIns="0" rtlCol="0" anchor="t">
            <a:normAutofit lnSpcReduction="20000"/>
          </a:bodyPr>
          <a:lstStyle>
            <a:lvl1pPr marL="0" indent="0" algn="l" defTabSz="914400" rtl="0" eaLnBrk="1" latinLnBrk="0" hangingPunct="1">
              <a:lnSpc>
                <a:spcPct val="111000"/>
              </a:lnSpc>
              <a:spcBef>
                <a:spcPct val="0"/>
              </a:spcBef>
              <a:spcAft>
                <a:spcPct val="0"/>
              </a:spcAft>
              <a:buFont typeface="Arial" panose="020B0604020202020204" pitchFamily="34" charset="0"/>
              <a:buNone/>
              <a:defRPr kumimoji="0" lang="zh-CN" altLang="en-US" sz="2400" b="0" i="0" u="none" strike="noStrike" kern="1200" cap="none" spc="0" normalizeH="0" baseline="0" noProof="1" dirty="0">
                <a:ln>
                  <a:noFill/>
                  <a:prstDash val="sysDot"/>
                </a:ln>
                <a:solidFill>
                  <a:srgbClr val="FFFFFF"/>
                </a:solidFill>
                <a:uFillTx/>
                <a:latin typeface="+mn-ea"/>
                <a:ea typeface="+mn-ea"/>
                <a:cs typeface="MiSans" panose="00000500000000000000" charset="-122"/>
                <a:sym typeface="+mn-ea"/>
              </a:defRPr>
            </a:lvl1pPr>
            <a:lvl2pPr marL="685800" marR="0" indent="-228600" algn="l" defTabSz="914400" rtl="0" eaLnBrk="1" fontAlgn="auto" latinLnBrk="0" hangingPunct="1">
              <a:lnSpc>
                <a:spcPct val="120000"/>
              </a:lnSpc>
              <a:spcBef>
                <a:spcPts val="1200"/>
              </a:spcBef>
              <a:spcAft>
                <a:spcPts val="0"/>
              </a:spcAft>
              <a:buClr>
                <a:srgbClr val="116CEE"/>
              </a:buClr>
              <a:buFont typeface="Arial" panose="020B0604020202020204" pitchFamily="34" charset="0"/>
              <a:buChar char="•"/>
              <a:defRPr kumimoji="0" lang="zh-CN" altLang="en-US" sz="1600" b="0" i="0" u="none" strike="noStrike" kern="1200" cap="none" spc="150" normalizeH="0" baseline="0" dirty="0">
                <a:solidFill>
                  <a:schemeClr val="tx1">
                    <a:lumMod val="50000"/>
                    <a:lumOff val="50000"/>
                  </a:schemeClr>
                </a:solidFill>
                <a:uFillTx/>
                <a:latin typeface="+mn-ea"/>
                <a:ea typeface="+mn-ea"/>
                <a:cs typeface="MiSans" panose="00000500000000000000" charset="-122"/>
              </a:defRPr>
            </a:lvl2pPr>
            <a:lvl3pPr marL="1143000" marR="0" indent="-228600" algn="l" defTabSz="914400" rtl="0" eaLnBrk="1" fontAlgn="auto" latinLnBrk="0" hangingPunct="1">
              <a:lnSpc>
                <a:spcPct val="120000"/>
              </a:lnSpc>
              <a:spcBef>
                <a:spcPts val="1200"/>
              </a:spcBef>
              <a:spcAft>
                <a:spcPts val="0"/>
              </a:spcAft>
              <a:buClr>
                <a:srgbClr val="116CEE"/>
              </a:buClr>
              <a:buFont typeface="Arial" panose="020B0604020202020204" pitchFamily="34" charset="0"/>
              <a:buChar char="•"/>
              <a:defRPr kumimoji="0" lang="zh-CN" altLang="en-US" sz="1600" b="0" i="0" u="none" strike="noStrike" kern="1200" cap="none" spc="150" normalizeH="0" baseline="0" dirty="0">
                <a:solidFill>
                  <a:schemeClr val="tx1">
                    <a:lumMod val="50000"/>
                    <a:lumOff val="50000"/>
                  </a:schemeClr>
                </a:solidFill>
                <a:uFillTx/>
                <a:latin typeface="+mn-ea"/>
                <a:ea typeface="+mn-ea"/>
                <a:cs typeface="MiSans" panose="00000500000000000000" charset="-122"/>
              </a:defRPr>
            </a:lvl3pPr>
            <a:lvl4pPr marL="1600200" marR="0" indent="-228600" algn="l" defTabSz="914400" rtl="0" eaLnBrk="1" fontAlgn="auto" latinLnBrk="0" hangingPunct="1">
              <a:lnSpc>
                <a:spcPct val="120000"/>
              </a:lnSpc>
              <a:spcBef>
                <a:spcPts val="1200"/>
              </a:spcBef>
              <a:spcAft>
                <a:spcPts val="0"/>
              </a:spcAft>
              <a:buClr>
                <a:srgbClr val="116CEE"/>
              </a:buClr>
              <a:buFont typeface="Arial" panose="020B0604020202020204" pitchFamily="34" charset="0"/>
              <a:buChar char="•"/>
              <a:defRPr kumimoji="0" lang="zh-CN" altLang="en-US" sz="1400" b="0" i="0" u="none" strike="noStrike" kern="1200" cap="none" spc="150" normalizeH="0" baseline="0" dirty="0">
                <a:solidFill>
                  <a:schemeClr val="tx1">
                    <a:lumMod val="50000"/>
                    <a:lumOff val="50000"/>
                  </a:schemeClr>
                </a:solidFill>
                <a:uFillTx/>
                <a:latin typeface="+mn-ea"/>
                <a:ea typeface="+mn-ea"/>
                <a:cs typeface="MiSans" panose="00000500000000000000" charset="-122"/>
              </a:defRPr>
            </a:lvl4pPr>
            <a:lvl5pPr marL="2057400" marR="0" indent="-228600" algn="l" defTabSz="914400" rtl="0" eaLnBrk="1" fontAlgn="auto" latinLnBrk="0" hangingPunct="1">
              <a:lnSpc>
                <a:spcPct val="120000"/>
              </a:lnSpc>
              <a:spcBef>
                <a:spcPts val="1200"/>
              </a:spcBef>
              <a:spcAft>
                <a:spcPts val="0"/>
              </a:spcAft>
              <a:buClr>
                <a:srgbClr val="116CEE"/>
              </a:buClr>
              <a:buFont typeface="Arial" panose="020B0604020202020204" pitchFamily="34" charset="0"/>
              <a:buChar char="•"/>
              <a:defRPr kumimoji="0" lang="zh-CN" altLang="en-US" sz="1400" b="0" i="0" u="none" strike="noStrike" kern="1200" cap="none" spc="150" normalizeH="0" baseline="0" dirty="0">
                <a:solidFill>
                  <a:schemeClr val="tx1">
                    <a:lumMod val="50000"/>
                    <a:lumOff val="50000"/>
                  </a:schemeClr>
                </a:solidFill>
                <a:uFillTx/>
                <a:latin typeface="+mn-ea"/>
                <a:ea typeface="+mn-ea"/>
                <a:cs typeface="MiSans" panose="00000500000000000000" charset="-122"/>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11000"/>
              </a:lnSpc>
              <a:buClrTx/>
              <a:buSzTx/>
            </a:pPr>
            <a:r>
              <a:rPr lang="zh-CN" altLang="en-US" sz="1800" b="1"/>
              <a:t>评委信息推送至评标系统</a:t>
            </a:r>
            <a:endParaRPr lang="zh-CN" altLang="en-US" sz="1800" b="1"/>
          </a:p>
        </p:txBody>
      </p:sp>
      <p:sp>
        <p:nvSpPr>
          <p:cNvPr id="73" name="文本占位符 10"/>
          <p:cNvSpPr>
            <a:spLocks noGrp="1"/>
          </p:cNvSpPr>
          <p:nvPr>
            <p:custDataLst>
              <p:tags r:id="rId10"/>
            </p:custDataLst>
          </p:nvPr>
        </p:nvSpPr>
        <p:spPr>
          <a:xfrm>
            <a:off x="6896100" y="2447290"/>
            <a:ext cx="2496820" cy="577850"/>
          </a:xfrm>
          <a:prstGeom prst="rect">
            <a:avLst/>
          </a:prstGeom>
          <a:noFill/>
          <a:ln>
            <a:noFill/>
            <a:prstDash val="sysDash"/>
          </a:ln>
        </p:spPr>
        <p:txBody>
          <a:bodyPr vert="horz" lIns="0" tIns="0" rIns="0" bIns="0" rtlCol="0" anchor="t">
            <a:normAutofit lnSpcReduction="10000"/>
          </a:bodyPr>
          <a:lstStyle>
            <a:lvl1pPr marL="0" indent="0" algn="l" defTabSz="914400" rtl="0" eaLnBrk="1" latinLnBrk="0" hangingPunct="1">
              <a:lnSpc>
                <a:spcPct val="111000"/>
              </a:lnSpc>
              <a:spcBef>
                <a:spcPct val="0"/>
              </a:spcBef>
              <a:spcAft>
                <a:spcPct val="0"/>
              </a:spcAft>
              <a:buFont typeface="Arial" panose="020B0604020202020204" pitchFamily="34" charset="0"/>
              <a:buNone/>
              <a:defRPr kumimoji="0" lang="zh-CN" altLang="en-US" sz="2400" b="0" i="0" u="none" strike="noStrike" kern="1200" cap="none" spc="0" normalizeH="0" baseline="0" noProof="1" dirty="0">
                <a:ln>
                  <a:noFill/>
                  <a:prstDash val="sysDot"/>
                </a:ln>
                <a:solidFill>
                  <a:srgbClr val="FFFFFF"/>
                </a:solidFill>
                <a:uFillTx/>
                <a:latin typeface="+mn-ea"/>
                <a:ea typeface="+mn-ea"/>
                <a:cs typeface="MiSans" panose="00000500000000000000" charset="-122"/>
                <a:sym typeface="+mn-ea"/>
              </a:defRPr>
            </a:lvl1pPr>
            <a:lvl2pPr marL="685800" marR="0" indent="-228600" algn="l" defTabSz="914400" rtl="0" eaLnBrk="1" fontAlgn="auto" latinLnBrk="0" hangingPunct="1">
              <a:lnSpc>
                <a:spcPct val="120000"/>
              </a:lnSpc>
              <a:spcBef>
                <a:spcPts val="1200"/>
              </a:spcBef>
              <a:spcAft>
                <a:spcPts val="0"/>
              </a:spcAft>
              <a:buClr>
                <a:srgbClr val="116CEE"/>
              </a:buClr>
              <a:buFont typeface="Arial" panose="020B0604020202020204" pitchFamily="34" charset="0"/>
              <a:buChar char="•"/>
              <a:defRPr kumimoji="0" lang="zh-CN" altLang="en-US" sz="1600" b="0" i="0" u="none" strike="noStrike" kern="1200" cap="none" spc="150" normalizeH="0" baseline="0" dirty="0">
                <a:solidFill>
                  <a:schemeClr val="tx1">
                    <a:lumMod val="50000"/>
                    <a:lumOff val="50000"/>
                  </a:schemeClr>
                </a:solidFill>
                <a:uFillTx/>
                <a:latin typeface="+mn-ea"/>
                <a:ea typeface="+mn-ea"/>
                <a:cs typeface="MiSans" panose="00000500000000000000" charset="-122"/>
              </a:defRPr>
            </a:lvl2pPr>
            <a:lvl3pPr marL="1143000" marR="0" indent="-228600" algn="l" defTabSz="914400" rtl="0" eaLnBrk="1" fontAlgn="auto" latinLnBrk="0" hangingPunct="1">
              <a:lnSpc>
                <a:spcPct val="120000"/>
              </a:lnSpc>
              <a:spcBef>
                <a:spcPts val="1200"/>
              </a:spcBef>
              <a:spcAft>
                <a:spcPts val="0"/>
              </a:spcAft>
              <a:buClr>
                <a:srgbClr val="116CEE"/>
              </a:buClr>
              <a:buFont typeface="Arial" panose="020B0604020202020204" pitchFamily="34" charset="0"/>
              <a:buChar char="•"/>
              <a:defRPr kumimoji="0" lang="zh-CN" altLang="en-US" sz="1600" b="0" i="0" u="none" strike="noStrike" kern="1200" cap="none" spc="150" normalizeH="0" baseline="0" dirty="0">
                <a:solidFill>
                  <a:schemeClr val="tx1">
                    <a:lumMod val="50000"/>
                    <a:lumOff val="50000"/>
                  </a:schemeClr>
                </a:solidFill>
                <a:uFillTx/>
                <a:latin typeface="+mn-ea"/>
                <a:ea typeface="+mn-ea"/>
                <a:cs typeface="MiSans" panose="00000500000000000000" charset="-122"/>
              </a:defRPr>
            </a:lvl3pPr>
            <a:lvl4pPr marL="1600200" marR="0" indent="-228600" algn="l" defTabSz="914400" rtl="0" eaLnBrk="1" fontAlgn="auto" latinLnBrk="0" hangingPunct="1">
              <a:lnSpc>
                <a:spcPct val="120000"/>
              </a:lnSpc>
              <a:spcBef>
                <a:spcPts val="1200"/>
              </a:spcBef>
              <a:spcAft>
                <a:spcPts val="0"/>
              </a:spcAft>
              <a:buClr>
                <a:srgbClr val="116CEE"/>
              </a:buClr>
              <a:buFont typeface="Arial" panose="020B0604020202020204" pitchFamily="34" charset="0"/>
              <a:buChar char="•"/>
              <a:defRPr kumimoji="0" lang="zh-CN" altLang="en-US" sz="1400" b="0" i="0" u="none" strike="noStrike" kern="1200" cap="none" spc="150" normalizeH="0" baseline="0" dirty="0">
                <a:solidFill>
                  <a:schemeClr val="tx1">
                    <a:lumMod val="50000"/>
                    <a:lumOff val="50000"/>
                  </a:schemeClr>
                </a:solidFill>
                <a:uFillTx/>
                <a:latin typeface="+mn-ea"/>
                <a:ea typeface="+mn-ea"/>
                <a:cs typeface="MiSans" panose="00000500000000000000" charset="-122"/>
              </a:defRPr>
            </a:lvl4pPr>
            <a:lvl5pPr marL="2057400" marR="0" indent="-228600" algn="l" defTabSz="914400" rtl="0" eaLnBrk="1" fontAlgn="auto" latinLnBrk="0" hangingPunct="1">
              <a:lnSpc>
                <a:spcPct val="120000"/>
              </a:lnSpc>
              <a:spcBef>
                <a:spcPts val="1200"/>
              </a:spcBef>
              <a:spcAft>
                <a:spcPts val="0"/>
              </a:spcAft>
              <a:buClr>
                <a:srgbClr val="116CEE"/>
              </a:buClr>
              <a:buFont typeface="Arial" panose="020B0604020202020204" pitchFamily="34" charset="0"/>
              <a:buChar char="•"/>
              <a:defRPr kumimoji="0" lang="zh-CN" altLang="en-US" sz="1400" b="0" i="0" u="none" strike="noStrike" kern="1200" cap="none" spc="150" normalizeH="0" baseline="0" dirty="0">
                <a:solidFill>
                  <a:schemeClr val="tx1">
                    <a:lumMod val="50000"/>
                    <a:lumOff val="50000"/>
                  </a:schemeClr>
                </a:solidFill>
                <a:uFillTx/>
                <a:latin typeface="+mn-ea"/>
                <a:ea typeface="+mn-ea"/>
                <a:cs typeface="MiSans" panose="00000500000000000000" charset="-122"/>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11000"/>
              </a:lnSpc>
            </a:pPr>
            <a:r>
              <a:rPr lang="zh-CN" altLang="en-US" sz="1800" b="1"/>
              <a:t>开标当日获取评委信息</a:t>
            </a:r>
            <a:endParaRPr lang="zh-CN" altLang="en-US" sz="1800" b="1"/>
          </a:p>
        </p:txBody>
      </p:sp>
      <p:sp>
        <p:nvSpPr>
          <p:cNvPr id="78" name="装饰  2"/>
          <p:cNvSpPr>
            <a:spLocks noGrp="1"/>
          </p:cNvSpPr>
          <p:nvPr>
            <p:custDataLst>
              <p:tags r:id="rId11"/>
            </p:custDataLst>
          </p:nvPr>
        </p:nvSpPr>
        <p:spPr>
          <a:xfrm>
            <a:off x="5831205" y="3481070"/>
            <a:ext cx="905510" cy="974090"/>
          </a:xfrm>
          <a:custGeom>
            <a:avLst/>
            <a:gdLst>
              <a:gd name="connisteX0" fmla="*/ 0 w 914400"/>
              <a:gd name="connsiteY0" fmla="*/ 457200 h 914400"/>
              <a:gd name="connisteX1" fmla="*/ 457200 w 914400"/>
              <a:gd name="connsiteY1" fmla="*/ 0 h 914400"/>
              <a:gd name="connisteX2" fmla="*/ 457200 w 914400"/>
              <a:gd name="connsiteY2" fmla="*/ 0 h 914400"/>
              <a:gd name="connisteX3" fmla="*/ 914400 w 914400"/>
              <a:gd name="connsiteY3" fmla="*/ 457200 h 914400"/>
              <a:gd name="connisteX4" fmla="*/ 914400 w 914400"/>
              <a:gd name="connsiteY4" fmla="*/ 457200 h 914400"/>
              <a:gd name="connisteX5" fmla="*/ 457200 w 914400"/>
              <a:gd name="connsiteY5" fmla="*/ 914400 h 914400"/>
              <a:gd name="connisteX6" fmla="*/ 457200 w 914400"/>
              <a:gd name="connsiteY6" fmla="*/ 914400 h 914400"/>
              <a:gd name="connisteX7" fmla="*/ 0 w 914400"/>
              <a:gd name="connsiteY7" fmla="*/ 457200 h 914400"/>
              <a:gd name="connisteX8" fmla="*/ 0 w 914400"/>
              <a:gd name="connsiteY8" fmla="*/ 457200 h 9144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914400" h="914400">
                <a:moveTo>
                  <a:pt x="0" y="457200"/>
                </a:moveTo>
                <a:cubicBezTo>
                  <a:pt x="0" y="204695"/>
                  <a:pt x="204695" y="0"/>
                  <a:pt x="457200" y="0"/>
                </a:cubicBezTo>
                <a:lnTo>
                  <a:pt x="457200" y="0"/>
                </a:lnTo>
                <a:cubicBezTo>
                  <a:pt x="709705" y="0"/>
                  <a:pt x="914400" y="204695"/>
                  <a:pt x="914400" y="457200"/>
                </a:cubicBezTo>
                <a:lnTo>
                  <a:pt x="914400" y="457200"/>
                </a:lnTo>
                <a:cubicBezTo>
                  <a:pt x="914400" y="709705"/>
                  <a:pt x="709705" y="914400"/>
                  <a:pt x="457200" y="914400"/>
                </a:cubicBezTo>
                <a:lnTo>
                  <a:pt x="457200" y="914400"/>
                </a:lnTo>
                <a:cubicBezTo>
                  <a:pt x="204695" y="914400"/>
                  <a:pt x="0" y="709705"/>
                  <a:pt x="0" y="457200"/>
                </a:cubicBezTo>
                <a:lnTo>
                  <a:pt x="0" y="457200"/>
                </a:lnTo>
                <a:close/>
              </a:path>
            </a:pathLst>
          </a:custGeom>
          <a:solidFill>
            <a:schemeClr val="accent1"/>
          </a:solidFill>
          <a:ln>
            <a:solidFill>
              <a:prstClr val="black">
                <a:alpha val="0"/>
              </a:prstClr>
            </a:solidFill>
            <a:prstDash val="solid"/>
          </a:ln>
        </p:spPr>
        <p:txBody>
          <a:bodyPr vert="horz" lIns="90000" tIns="46800" rIns="90000" bIns="4680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0" lang="zh-CN" altLang="en-US" sz="1800" b="0" i="0" u="none" strike="noStrike" kern="1200" cap="none" spc="150" normalizeH="0" baseline="0" noProof="1" dirty="0">
                <a:ln>
                  <a:noFill/>
                  <a:prstDash val="sysDot"/>
                </a:ln>
                <a:solidFill>
                  <a:schemeClr val="tx1">
                    <a:lumMod val="75000"/>
                    <a:lumOff val="25000"/>
                  </a:schemeClr>
                </a:solidFill>
                <a:uFillTx/>
                <a:latin typeface="+mn-ea"/>
                <a:ea typeface="+mn-ea"/>
                <a:cs typeface="MiSans" panose="00000500000000000000" charset="-122"/>
                <a:sym typeface="+mn-ea"/>
              </a:defRPr>
            </a:lvl1pPr>
            <a:lvl2pPr marL="685800" marR="0" indent="-228600" algn="l" defTabSz="914400" rtl="0" eaLnBrk="1" fontAlgn="auto" latinLnBrk="0" hangingPunct="1">
              <a:lnSpc>
                <a:spcPct val="120000"/>
              </a:lnSpc>
              <a:spcBef>
                <a:spcPts val="1200"/>
              </a:spcBef>
              <a:spcAft>
                <a:spcPts val="0"/>
              </a:spcAft>
              <a:buClr>
                <a:srgbClr val="116CEE"/>
              </a:buClr>
              <a:buFont typeface="Arial" panose="020B0604020202020204" pitchFamily="34" charset="0"/>
              <a:buNone/>
              <a:defRPr kumimoji="0" lang="zh-CN" altLang="en-US" sz="1600" b="0" i="0" u="none" strike="noStrike" kern="1200" cap="none" spc="150" normalizeH="0" baseline="0" dirty="0">
                <a:solidFill>
                  <a:schemeClr val="tx1">
                    <a:lumMod val="50000"/>
                    <a:lumOff val="50000"/>
                  </a:schemeClr>
                </a:solidFill>
                <a:uFillTx/>
                <a:latin typeface="+mn-ea"/>
                <a:ea typeface="+mn-ea"/>
                <a:cs typeface="MiSans" panose="00000500000000000000" charset="-122"/>
              </a:defRPr>
            </a:lvl2pPr>
            <a:lvl3pPr marL="1143000" marR="0" indent="-228600" algn="l" defTabSz="914400" rtl="0" eaLnBrk="1" fontAlgn="auto" latinLnBrk="0" hangingPunct="1">
              <a:lnSpc>
                <a:spcPct val="120000"/>
              </a:lnSpc>
              <a:spcBef>
                <a:spcPts val="1200"/>
              </a:spcBef>
              <a:spcAft>
                <a:spcPts val="0"/>
              </a:spcAft>
              <a:buClr>
                <a:srgbClr val="116CEE"/>
              </a:buClr>
              <a:buFont typeface="Arial" panose="020B0604020202020204" pitchFamily="34" charset="0"/>
              <a:buNone/>
              <a:defRPr kumimoji="0" lang="zh-CN" altLang="en-US" sz="1600" b="0" i="0" u="none" strike="noStrike" kern="1200" cap="none" spc="150" normalizeH="0" baseline="0" dirty="0">
                <a:solidFill>
                  <a:schemeClr val="tx1">
                    <a:lumMod val="50000"/>
                    <a:lumOff val="50000"/>
                  </a:schemeClr>
                </a:solidFill>
                <a:uFillTx/>
                <a:latin typeface="+mn-ea"/>
                <a:ea typeface="+mn-ea"/>
                <a:cs typeface="MiSans" panose="00000500000000000000" charset="-122"/>
              </a:defRPr>
            </a:lvl3pPr>
            <a:lvl4pPr marL="1600200" marR="0" indent="-228600" algn="l" defTabSz="914400" rtl="0" eaLnBrk="1" fontAlgn="auto" latinLnBrk="0" hangingPunct="1">
              <a:lnSpc>
                <a:spcPct val="120000"/>
              </a:lnSpc>
              <a:spcBef>
                <a:spcPts val="1200"/>
              </a:spcBef>
              <a:spcAft>
                <a:spcPts val="0"/>
              </a:spcAft>
              <a:buClr>
                <a:srgbClr val="116CEE"/>
              </a:buClr>
              <a:buFont typeface="Arial" panose="020B0604020202020204" pitchFamily="34" charset="0"/>
              <a:buNone/>
              <a:defRPr kumimoji="0" lang="zh-CN" altLang="en-US" sz="1400" b="0" i="0" u="none" strike="noStrike" kern="1200" cap="none" spc="150" normalizeH="0" baseline="0" dirty="0">
                <a:solidFill>
                  <a:schemeClr val="tx1">
                    <a:lumMod val="50000"/>
                    <a:lumOff val="50000"/>
                  </a:schemeClr>
                </a:solidFill>
                <a:uFillTx/>
                <a:latin typeface="+mn-ea"/>
                <a:ea typeface="+mn-ea"/>
                <a:cs typeface="MiSans" panose="00000500000000000000" charset="-122"/>
              </a:defRPr>
            </a:lvl4pPr>
            <a:lvl5pPr marL="2057400" marR="0" indent="-228600" algn="l" defTabSz="914400" rtl="0" eaLnBrk="1" fontAlgn="auto" latinLnBrk="0" hangingPunct="1">
              <a:lnSpc>
                <a:spcPct val="120000"/>
              </a:lnSpc>
              <a:spcBef>
                <a:spcPts val="1200"/>
              </a:spcBef>
              <a:spcAft>
                <a:spcPts val="0"/>
              </a:spcAft>
              <a:buClr>
                <a:srgbClr val="116CEE"/>
              </a:buClr>
              <a:buFont typeface="Arial" panose="020B0604020202020204" pitchFamily="34" charset="0"/>
              <a:buNone/>
              <a:defRPr kumimoji="0" lang="zh-CN" altLang="en-US" sz="1400" b="0" i="0" u="none" strike="noStrike" kern="1200" cap="none" spc="150" normalizeH="0" baseline="0" dirty="0">
                <a:solidFill>
                  <a:schemeClr val="tx1">
                    <a:lumMod val="50000"/>
                    <a:lumOff val="50000"/>
                  </a:schemeClr>
                </a:solidFill>
                <a:uFillTx/>
                <a:latin typeface="+mn-ea"/>
                <a:ea typeface="+mn-ea"/>
                <a:cs typeface="MiSans" panose="00000500000000000000" charset="-122"/>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a:t> </a:t>
            </a:r>
            <a:endParaRPr lang="zh-CN" altLang="en-US"/>
          </a:p>
        </p:txBody>
      </p:sp>
      <p:sp>
        <p:nvSpPr>
          <p:cNvPr id="79" name="文本框 78"/>
          <p:cNvSpPr txBox="1"/>
          <p:nvPr/>
        </p:nvSpPr>
        <p:spPr>
          <a:xfrm>
            <a:off x="5878830" y="3567430"/>
            <a:ext cx="842010" cy="831215"/>
          </a:xfrm>
          <a:prstGeom prst="rect">
            <a:avLst/>
          </a:prstGeom>
          <a:noFill/>
        </p:spPr>
        <p:txBody>
          <a:bodyPr wrap="square" rtlCol="0">
            <a:noAutofit/>
          </a:bodyPr>
          <a:p>
            <a:r>
              <a:rPr lang="en-US" altLang="zh-CN" sz="3200">
                <a:solidFill>
                  <a:schemeClr val="bg1"/>
                </a:solidFill>
              </a:rPr>
              <a:t>04</a:t>
            </a:r>
            <a:endParaRPr lang="en-US" altLang="zh-CN" sz="3200">
              <a:solidFill>
                <a:schemeClr val="bg1"/>
              </a:solidFill>
            </a:endParaRPr>
          </a:p>
        </p:txBody>
      </p:sp>
      <p:sp>
        <p:nvSpPr>
          <p:cNvPr id="80" name="装饰  6"/>
          <p:cNvSpPr>
            <a:spLocks noGrp="1"/>
          </p:cNvSpPr>
          <p:nvPr>
            <p:custDataLst>
              <p:tags r:id="rId12"/>
            </p:custDataLst>
          </p:nvPr>
        </p:nvSpPr>
        <p:spPr>
          <a:xfrm>
            <a:off x="6793230" y="3577590"/>
            <a:ext cx="3298825" cy="821055"/>
          </a:xfrm>
          <a:custGeom>
            <a:avLst/>
            <a:gdLst>
              <a:gd name="connisteX0" fmla="*/ 0 w 5334000"/>
              <a:gd name="connsiteY0" fmla="*/ 203200 h 2209800"/>
              <a:gd name="connisteX1" fmla="*/ 203200 w 5334000"/>
              <a:gd name="connsiteY1" fmla="*/ 0 h 2209800"/>
              <a:gd name="connisteX2" fmla="*/ 5130800 w 5334000"/>
              <a:gd name="connsiteY2" fmla="*/ 0 h 2209800"/>
              <a:gd name="connisteX3" fmla="*/ 5334000 w 5334000"/>
              <a:gd name="connsiteY3" fmla="*/ 203200 h 2209800"/>
              <a:gd name="connisteX4" fmla="*/ 5334000 w 5334000"/>
              <a:gd name="connsiteY4" fmla="*/ 2006600 h 2209800"/>
              <a:gd name="connisteX5" fmla="*/ 5130800 w 5334000"/>
              <a:gd name="connsiteY5" fmla="*/ 2209800 h 2209800"/>
              <a:gd name="connisteX6" fmla="*/ 203200 w 5334000"/>
              <a:gd name="connsiteY6" fmla="*/ 2209800 h 2209800"/>
              <a:gd name="connisteX7" fmla="*/ 0 w 5334000"/>
              <a:gd name="connsiteY7" fmla="*/ 2006600 h 2209800"/>
              <a:gd name="connisteX8" fmla="*/ 0 w 5334000"/>
              <a:gd name="connsiteY8" fmla="*/ 203200 h 22098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5334000" h="2209800">
                <a:moveTo>
                  <a:pt x="0" y="203200"/>
                </a:moveTo>
                <a:cubicBezTo>
                  <a:pt x="0" y="90976"/>
                  <a:pt x="90976" y="0"/>
                  <a:pt x="203200" y="0"/>
                </a:cubicBezTo>
                <a:lnTo>
                  <a:pt x="5130800" y="0"/>
                </a:lnTo>
                <a:cubicBezTo>
                  <a:pt x="5243024" y="0"/>
                  <a:pt x="5334000" y="90976"/>
                  <a:pt x="5334000" y="203200"/>
                </a:cubicBezTo>
                <a:lnTo>
                  <a:pt x="5334000" y="2006600"/>
                </a:lnTo>
                <a:cubicBezTo>
                  <a:pt x="5334000" y="2118824"/>
                  <a:pt x="5243024" y="2209800"/>
                  <a:pt x="5130800" y="2209800"/>
                </a:cubicBezTo>
                <a:lnTo>
                  <a:pt x="203200" y="2209800"/>
                </a:lnTo>
                <a:cubicBezTo>
                  <a:pt x="90976" y="2209800"/>
                  <a:pt x="0" y="2118824"/>
                  <a:pt x="0" y="2006600"/>
                </a:cubicBezTo>
                <a:lnTo>
                  <a:pt x="0" y="203200"/>
                </a:lnTo>
                <a:close/>
              </a:path>
            </a:pathLst>
          </a:custGeom>
          <a:solidFill>
            <a:schemeClr val="accent1"/>
          </a:solidFill>
          <a:ln>
            <a:solidFill>
              <a:prstClr val="black">
                <a:alpha val="0"/>
              </a:prstClr>
            </a:solidFill>
            <a:prstDash val="solid"/>
          </a:ln>
        </p:spPr>
        <p:txBody>
          <a:bodyPr vert="horz" lIns="90000" tIns="46800" rIns="90000" bIns="4680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0" lang="zh-CN" altLang="en-US" sz="1800" b="0" i="0" u="none" strike="noStrike" kern="1200" cap="none" spc="150" normalizeH="0" baseline="0" noProof="1" dirty="0">
                <a:ln>
                  <a:noFill/>
                  <a:prstDash val="sysDot"/>
                </a:ln>
                <a:solidFill>
                  <a:schemeClr val="tx1">
                    <a:lumMod val="75000"/>
                    <a:lumOff val="25000"/>
                  </a:schemeClr>
                </a:solidFill>
                <a:uFillTx/>
                <a:latin typeface="+mn-ea"/>
                <a:ea typeface="+mn-ea"/>
                <a:cs typeface="MiSans" panose="00000500000000000000" charset="-122"/>
                <a:sym typeface="+mn-ea"/>
              </a:defRPr>
            </a:lvl1pPr>
            <a:lvl2pPr marL="685800" marR="0" indent="-228600" algn="l" defTabSz="914400" rtl="0" eaLnBrk="1" fontAlgn="auto" latinLnBrk="0" hangingPunct="1">
              <a:lnSpc>
                <a:spcPct val="120000"/>
              </a:lnSpc>
              <a:spcBef>
                <a:spcPts val="1200"/>
              </a:spcBef>
              <a:spcAft>
                <a:spcPts val="0"/>
              </a:spcAft>
              <a:buClr>
                <a:srgbClr val="116CEE"/>
              </a:buClr>
              <a:buFont typeface="Arial" panose="020B0604020202020204" pitchFamily="34" charset="0"/>
              <a:buNone/>
              <a:defRPr kumimoji="0" lang="zh-CN" altLang="en-US" sz="1600" b="0" i="0" u="none" strike="noStrike" kern="1200" cap="none" spc="150" normalizeH="0" baseline="0" dirty="0">
                <a:solidFill>
                  <a:schemeClr val="tx1">
                    <a:lumMod val="50000"/>
                    <a:lumOff val="50000"/>
                  </a:schemeClr>
                </a:solidFill>
                <a:uFillTx/>
                <a:latin typeface="+mn-ea"/>
                <a:ea typeface="+mn-ea"/>
                <a:cs typeface="MiSans" panose="00000500000000000000" charset="-122"/>
              </a:defRPr>
            </a:lvl2pPr>
            <a:lvl3pPr marL="1143000" marR="0" indent="-228600" algn="l" defTabSz="914400" rtl="0" eaLnBrk="1" fontAlgn="auto" latinLnBrk="0" hangingPunct="1">
              <a:lnSpc>
                <a:spcPct val="120000"/>
              </a:lnSpc>
              <a:spcBef>
                <a:spcPts val="1200"/>
              </a:spcBef>
              <a:spcAft>
                <a:spcPts val="0"/>
              </a:spcAft>
              <a:buClr>
                <a:srgbClr val="116CEE"/>
              </a:buClr>
              <a:buFont typeface="Arial" panose="020B0604020202020204" pitchFamily="34" charset="0"/>
              <a:buNone/>
              <a:defRPr kumimoji="0" lang="zh-CN" altLang="en-US" sz="1600" b="0" i="0" u="none" strike="noStrike" kern="1200" cap="none" spc="150" normalizeH="0" baseline="0" dirty="0">
                <a:solidFill>
                  <a:schemeClr val="tx1">
                    <a:lumMod val="50000"/>
                    <a:lumOff val="50000"/>
                  </a:schemeClr>
                </a:solidFill>
                <a:uFillTx/>
                <a:latin typeface="+mn-ea"/>
                <a:ea typeface="+mn-ea"/>
                <a:cs typeface="MiSans" panose="00000500000000000000" charset="-122"/>
              </a:defRPr>
            </a:lvl3pPr>
            <a:lvl4pPr marL="1600200" marR="0" indent="-228600" algn="l" defTabSz="914400" rtl="0" eaLnBrk="1" fontAlgn="auto" latinLnBrk="0" hangingPunct="1">
              <a:lnSpc>
                <a:spcPct val="120000"/>
              </a:lnSpc>
              <a:spcBef>
                <a:spcPts val="1200"/>
              </a:spcBef>
              <a:spcAft>
                <a:spcPts val="0"/>
              </a:spcAft>
              <a:buClr>
                <a:srgbClr val="116CEE"/>
              </a:buClr>
              <a:buFont typeface="Arial" panose="020B0604020202020204" pitchFamily="34" charset="0"/>
              <a:buNone/>
              <a:defRPr kumimoji="0" lang="zh-CN" altLang="en-US" sz="1400" b="0" i="0" u="none" strike="noStrike" kern="1200" cap="none" spc="150" normalizeH="0" baseline="0" dirty="0">
                <a:solidFill>
                  <a:schemeClr val="tx1">
                    <a:lumMod val="50000"/>
                    <a:lumOff val="50000"/>
                  </a:schemeClr>
                </a:solidFill>
                <a:uFillTx/>
                <a:latin typeface="+mn-ea"/>
                <a:ea typeface="+mn-ea"/>
                <a:cs typeface="MiSans" panose="00000500000000000000" charset="-122"/>
              </a:defRPr>
            </a:lvl4pPr>
            <a:lvl5pPr marL="2057400" marR="0" indent="-228600" algn="l" defTabSz="914400" rtl="0" eaLnBrk="1" fontAlgn="auto" latinLnBrk="0" hangingPunct="1">
              <a:lnSpc>
                <a:spcPct val="120000"/>
              </a:lnSpc>
              <a:spcBef>
                <a:spcPts val="1200"/>
              </a:spcBef>
              <a:spcAft>
                <a:spcPts val="0"/>
              </a:spcAft>
              <a:buClr>
                <a:srgbClr val="116CEE"/>
              </a:buClr>
              <a:buFont typeface="Arial" panose="020B0604020202020204" pitchFamily="34" charset="0"/>
              <a:buNone/>
              <a:defRPr kumimoji="0" lang="zh-CN" altLang="en-US" sz="1400" b="0" i="0" u="none" strike="noStrike" kern="1200" cap="none" spc="150" normalizeH="0" baseline="0" dirty="0">
                <a:solidFill>
                  <a:schemeClr val="tx1">
                    <a:lumMod val="50000"/>
                    <a:lumOff val="50000"/>
                  </a:schemeClr>
                </a:solidFill>
                <a:uFillTx/>
                <a:latin typeface="+mn-ea"/>
                <a:ea typeface="+mn-ea"/>
                <a:cs typeface="MiSans" panose="00000500000000000000" charset="-122"/>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a:t> </a:t>
            </a:r>
            <a:endParaRPr lang="zh-CN" altLang="en-US"/>
          </a:p>
        </p:txBody>
      </p:sp>
      <p:sp>
        <p:nvSpPr>
          <p:cNvPr id="81" name="文本占位符 10"/>
          <p:cNvSpPr>
            <a:spLocks noGrp="1"/>
          </p:cNvSpPr>
          <p:nvPr>
            <p:custDataLst>
              <p:tags r:id="rId13"/>
            </p:custDataLst>
          </p:nvPr>
        </p:nvSpPr>
        <p:spPr>
          <a:xfrm>
            <a:off x="6943090" y="3779520"/>
            <a:ext cx="2496820" cy="591185"/>
          </a:xfrm>
          <a:prstGeom prst="rect">
            <a:avLst/>
          </a:prstGeom>
          <a:noFill/>
          <a:ln>
            <a:noFill/>
            <a:prstDash val="sysDash"/>
          </a:ln>
        </p:spPr>
        <p:txBody>
          <a:bodyPr vert="horz" lIns="0" tIns="0" rIns="0" bIns="0" rtlCol="0" anchor="t">
            <a:normAutofit lnSpcReduction="20000"/>
          </a:bodyPr>
          <a:lstStyle>
            <a:lvl1pPr marL="0" indent="0" algn="l" defTabSz="914400" rtl="0" eaLnBrk="1" latinLnBrk="0" hangingPunct="1">
              <a:lnSpc>
                <a:spcPct val="111000"/>
              </a:lnSpc>
              <a:spcBef>
                <a:spcPct val="0"/>
              </a:spcBef>
              <a:spcAft>
                <a:spcPct val="0"/>
              </a:spcAft>
              <a:buFont typeface="Arial" panose="020B0604020202020204" pitchFamily="34" charset="0"/>
              <a:buNone/>
              <a:defRPr kumimoji="0" lang="zh-CN" altLang="en-US" sz="2400" b="0" i="0" u="none" strike="noStrike" kern="1200" cap="none" spc="0" normalizeH="0" baseline="0" noProof="1" dirty="0">
                <a:ln>
                  <a:noFill/>
                  <a:prstDash val="sysDot"/>
                </a:ln>
                <a:solidFill>
                  <a:srgbClr val="FFFFFF"/>
                </a:solidFill>
                <a:uFillTx/>
                <a:latin typeface="+mn-ea"/>
                <a:ea typeface="+mn-ea"/>
                <a:cs typeface="MiSans" panose="00000500000000000000" charset="-122"/>
                <a:sym typeface="+mn-ea"/>
              </a:defRPr>
            </a:lvl1pPr>
            <a:lvl2pPr marL="685800" marR="0" indent="-228600" algn="l" defTabSz="914400" rtl="0" eaLnBrk="1" fontAlgn="auto" latinLnBrk="0" hangingPunct="1">
              <a:lnSpc>
                <a:spcPct val="120000"/>
              </a:lnSpc>
              <a:spcBef>
                <a:spcPts val="1200"/>
              </a:spcBef>
              <a:spcAft>
                <a:spcPts val="0"/>
              </a:spcAft>
              <a:buClr>
                <a:srgbClr val="116CEE"/>
              </a:buClr>
              <a:buFont typeface="Arial" panose="020B0604020202020204" pitchFamily="34" charset="0"/>
              <a:buChar char="•"/>
              <a:defRPr kumimoji="0" lang="zh-CN" altLang="en-US" sz="1600" b="0" i="0" u="none" strike="noStrike" kern="1200" cap="none" spc="150" normalizeH="0" baseline="0" dirty="0">
                <a:solidFill>
                  <a:schemeClr val="tx1">
                    <a:lumMod val="50000"/>
                    <a:lumOff val="50000"/>
                  </a:schemeClr>
                </a:solidFill>
                <a:uFillTx/>
                <a:latin typeface="+mn-ea"/>
                <a:ea typeface="+mn-ea"/>
                <a:cs typeface="MiSans" panose="00000500000000000000" charset="-122"/>
              </a:defRPr>
            </a:lvl2pPr>
            <a:lvl3pPr marL="1143000" marR="0" indent="-228600" algn="l" defTabSz="914400" rtl="0" eaLnBrk="1" fontAlgn="auto" latinLnBrk="0" hangingPunct="1">
              <a:lnSpc>
                <a:spcPct val="120000"/>
              </a:lnSpc>
              <a:spcBef>
                <a:spcPts val="1200"/>
              </a:spcBef>
              <a:spcAft>
                <a:spcPts val="0"/>
              </a:spcAft>
              <a:buClr>
                <a:srgbClr val="116CEE"/>
              </a:buClr>
              <a:buFont typeface="Arial" panose="020B0604020202020204" pitchFamily="34" charset="0"/>
              <a:buChar char="•"/>
              <a:defRPr kumimoji="0" lang="zh-CN" altLang="en-US" sz="1600" b="0" i="0" u="none" strike="noStrike" kern="1200" cap="none" spc="150" normalizeH="0" baseline="0" dirty="0">
                <a:solidFill>
                  <a:schemeClr val="tx1">
                    <a:lumMod val="50000"/>
                    <a:lumOff val="50000"/>
                  </a:schemeClr>
                </a:solidFill>
                <a:uFillTx/>
                <a:latin typeface="+mn-ea"/>
                <a:ea typeface="+mn-ea"/>
                <a:cs typeface="MiSans" panose="00000500000000000000" charset="-122"/>
              </a:defRPr>
            </a:lvl3pPr>
            <a:lvl4pPr marL="1600200" marR="0" indent="-228600" algn="l" defTabSz="914400" rtl="0" eaLnBrk="1" fontAlgn="auto" latinLnBrk="0" hangingPunct="1">
              <a:lnSpc>
                <a:spcPct val="120000"/>
              </a:lnSpc>
              <a:spcBef>
                <a:spcPts val="1200"/>
              </a:spcBef>
              <a:spcAft>
                <a:spcPts val="0"/>
              </a:spcAft>
              <a:buClr>
                <a:srgbClr val="116CEE"/>
              </a:buClr>
              <a:buFont typeface="Arial" panose="020B0604020202020204" pitchFamily="34" charset="0"/>
              <a:buChar char="•"/>
              <a:defRPr kumimoji="0" lang="zh-CN" altLang="en-US" sz="1400" b="0" i="0" u="none" strike="noStrike" kern="1200" cap="none" spc="150" normalizeH="0" baseline="0" dirty="0">
                <a:solidFill>
                  <a:schemeClr val="tx1">
                    <a:lumMod val="50000"/>
                    <a:lumOff val="50000"/>
                  </a:schemeClr>
                </a:solidFill>
                <a:uFillTx/>
                <a:latin typeface="+mn-ea"/>
                <a:ea typeface="+mn-ea"/>
                <a:cs typeface="MiSans" panose="00000500000000000000" charset="-122"/>
              </a:defRPr>
            </a:lvl4pPr>
            <a:lvl5pPr marL="2057400" marR="0" indent="-228600" algn="l" defTabSz="914400" rtl="0" eaLnBrk="1" fontAlgn="auto" latinLnBrk="0" hangingPunct="1">
              <a:lnSpc>
                <a:spcPct val="120000"/>
              </a:lnSpc>
              <a:spcBef>
                <a:spcPts val="1200"/>
              </a:spcBef>
              <a:spcAft>
                <a:spcPts val="0"/>
              </a:spcAft>
              <a:buClr>
                <a:srgbClr val="116CEE"/>
              </a:buClr>
              <a:buFont typeface="Arial" panose="020B0604020202020204" pitchFamily="34" charset="0"/>
              <a:buChar char="•"/>
              <a:defRPr kumimoji="0" lang="zh-CN" altLang="en-US" sz="1400" b="0" i="0" u="none" strike="noStrike" kern="1200" cap="none" spc="150" normalizeH="0" baseline="0" dirty="0">
                <a:solidFill>
                  <a:schemeClr val="tx1">
                    <a:lumMod val="50000"/>
                    <a:lumOff val="50000"/>
                  </a:schemeClr>
                </a:solidFill>
                <a:uFillTx/>
                <a:latin typeface="+mn-ea"/>
                <a:ea typeface="+mn-ea"/>
                <a:cs typeface="MiSans" panose="00000500000000000000" charset="-122"/>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11000"/>
              </a:lnSpc>
            </a:pPr>
            <a:r>
              <a:rPr lang="zh-CN" altLang="en-US" sz="1800" b="1"/>
              <a:t>专家音视频自动归档存储</a:t>
            </a:r>
            <a:endParaRPr lang="zh-CN" altLang="en-US" sz="1400" b="1"/>
          </a:p>
        </p:txBody>
      </p:sp>
    </p:spTree>
    <p:custDataLst>
      <p:tags r:id="rId14"/>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2"/>
          <p:cNvSpPr>
            <a:spLocks noGrp="1"/>
          </p:cNvSpPr>
          <p:nvPr>
            <p:ph type="title" idx="2"/>
            <p:custDataLst>
              <p:tags r:id="rId1"/>
            </p:custDataLst>
          </p:nvPr>
        </p:nvSpPr>
        <p:spPr/>
        <p:txBody>
          <a:bodyPr/>
          <a:p>
            <a:r>
              <a:rPr lang="zh-CN" altLang="en-US"/>
              <a:t>地市技术联系电话</a:t>
            </a:r>
            <a:endParaRPr lang="zh-CN" altLang="en-US"/>
          </a:p>
        </p:txBody>
      </p:sp>
      <p:sp>
        <p:nvSpPr>
          <p:cNvPr id="12" name="文本框 11"/>
          <p:cNvSpPr txBox="1"/>
          <p:nvPr/>
        </p:nvSpPr>
        <p:spPr>
          <a:xfrm>
            <a:off x="983615" y="1911350"/>
            <a:ext cx="9839325" cy="3532505"/>
          </a:xfrm>
          <a:prstGeom prst="rect">
            <a:avLst/>
          </a:prstGeom>
          <a:noFill/>
        </p:spPr>
        <p:txBody>
          <a:bodyPr wrap="square" rtlCol="0">
            <a:noAutofit/>
          </a:bodyPr>
          <a:p>
            <a:endParaRPr lang="en-US" altLang="zh-CN"/>
          </a:p>
        </p:txBody>
      </p:sp>
      <p:graphicFrame>
        <p:nvGraphicFramePr>
          <p:cNvPr id="13" name="表格 12"/>
          <p:cNvGraphicFramePr/>
          <p:nvPr/>
        </p:nvGraphicFramePr>
        <p:xfrm>
          <a:off x="853440" y="1546860"/>
          <a:ext cx="10485120" cy="3771900"/>
        </p:xfrm>
        <a:graphic>
          <a:graphicData uri="http://schemas.openxmlformats.org/drawingml/2006/table">
            <a:tbl>
              <a:tblPr/>
              <a:tblGrid>
                <a:gridCol w="3495040"/>
                <a:gridCol w="3495040"/>
                <a:gridCol w="3495040"/>
              </a:tblGrid>
              <a:tr h="0">
                <a:tc>
                  <a:txBody>
                    <a:bodyPr/>
                    <a:p>
                      <a:pPr algn="l"/>
                      <a:r>
                        <a:rPr lang="zh-CN" altLang="en-US" sz="1600" b="1">
                          <a:solidFill>
                            <a:schemeClr val="tx1"/>
                          </a:solidFill>
                          <a:ea typeface="+mn-lt"/>
                        </a:rPr>
                        <a:t>地区</a:t>
                      </a:r>
                      <a:endParaRPr lang="zh-CN" altLang="en-US" sz="1600" b="1">
                        <a:solidFill>
                          <a:schemeClr val="tx1"/>
                        </a:solidFill>
                        <a:ea typeface="+mn-lt"/>
                      </a:endParaRPr>
                    </a:p>
                  </a:txBody>
                  <a:tcPr marL="61277" marR="61277" marT="61277" marB="61277" anchor="ctr" anchorCtr="0">
                    <a:lnL w="7620" cap="flat" cmpd="sng">
                      <a:solidFill>
                        <a:srgbClr val="CCCCCC"/>
                      </a:solidFill>
                      <a:prstDash val="solid"/>
                      <a:headEnd type="none" w="med" len="med"/>
                      <a:tailEnd type="none" w="med" len="med"/>
                    </a:lnL>
                    <a:lnR w="7620" cap="flat" cmpd="sng">
                      <a:solidFill>
                        <a:srgbClr val="CCCCCC"/>
                      </a:solidFill>
                      <a:prstDash val="solid"/>
                      <a:headEnd type="none" w="med" len="med"/>
                      <a:tailEnd type="none" w="med" len="med"/>
                    </a:lnR>
                    <a:lnT w="7620" cap="flat" cmpd="sng">
                      <a:solidFill>
                        <a:srgbClr val="CCCCCC"/>
                      </a:solidFill>
                      <a:prstDash val="solid"/>
                      <a:headEnd type="none" w="med" len="med"/>
                      <a:tailEnd type="none" w="med" len="med"/>
                    </a:lnT>
                    <a:lnB w="7620" cap="flat" cmpd="sng">
                      <a:solidFill>
                        <a:srgbClr val="CCCCCC"/>
                      </a:solidFill>
                      <a:prstDash val="solid"/>
                      <a:headEnd type="none" w="med" len="med"/>
                      <a:tailEnd type="none" w="med" len="med"/>
                    </a:lnB>
                    <a:noFill/>
                  </a:tcPr>
                </a:tc>
                <a:tc>
                  <a:txBody>
                    <a:bodyPr/>
                    <a:p>
                      <a:pPr algn="l"/>
                      <a:r>
                        <a:rPr lang="zh-CN" altLang="en-US" sz="1600" b="1">
                          <a:solidFill>
                            <a:schemeClr val="tx1"/>
                          </a:solidFill>
                          <a:ea typeface="+mn-lt"/>
                        </a:rPr>
                        <a:t>技术负责人姓名</a:t>
                      </a:r>
                      <a:endParaRPr lang="zh-CN" altLang="en-US" sz="1600" b="1">
                        <a:solidFill>
                          <a:schemeClr val="tx1"/>
                        </a:solidFill>
                        <a:ea typeface="+mn-lt"/>
                      </a:endParaRPr>
                    </a:p>
                  </a:txBody>
                  <a:tcPr marL="61277" marR="61277" marT="61277" marB="61277" anchor="ctr" anchorCtr="0">
                    <a:lnL w="7620" cap="flat" cmpd="sng">
                      <a:solidFill>
                        <a:srgbClr val="CCCCCC"/>
                      </a:solidFill>
                      <a:prstDash val="solid"/>
                      <a:headEnd type="none" w="med" len="med"/>
                      <a:tailEnd type="none" w="med" len="med"/>
                    </a:lnL>
                    <a:lnR w="7620" cap="flat" cmpd="sng">
                      <a:solidFill>
                        <a:srgbClr val="CCCCCC"/>
                      </a:solidFill>
                      <a:prstDash val="solid"/>
                      <a:headEnd type="none" w="med" len="med"/>
                      <a:tailEnd type="none" w="med" len="med"/>
                    </a:lnR>
                    <a:lnT w="7620" cap="flat" cmpd="sng">
                      <a:solidFill>
                        <a:srgbClr val="CCCCCC"/>
                      </a:solidFill>
                      <a:prstDash val="solid"/>
                      <a:headEnd type="none" w="med" len="med"/>
                      <a:tailEnd type="none" w="med" len="med"/>
                    </a:lnT>
                    <a:lnB w="7620" cap="flat" cmpd="sng">
                      <a:solidFill>
                        <a:srgbClr val="CCCCCC"/>
                      </a:solidFill>
                      <a:prstDash val="solid"/>
                      <a:headEnd type="none" w="med" len="med"/>
                      <a:tailEnd type="none" w="med" len="med"/>
                    </a:lnB>
                    <a:noFill/>
                  </a:tcPr>
                </a:tc>
                <a:tc>
                  <a:txBody>
                    <a:bodyPr/>
                    <a:p>
                      <a:pPr algn="l"/>
                      <a:r>
                        <a:rPr lang="zh-CN" altLang="en-US" sz="1600" b="1">
                          <a:solidFill>
                            <a:schemeClr val="tx1"/>
                          </a:solidFill>
                          <a:ea typeface="+mn-lt"/>
                        </a:rPr>
                        <a:t>技术负责人电话</a:t>
                      </a:r>
                      <a:endParaRPr lang="zh-CN" altLang="en-US" sz="1600" b="1">
                        <a:solidFill>
                          <a:schemeClr val="tx1"/>
                        </a:solidFill>
                        <a:ea typeface="+mn-lt"/>
                      </a:endParaRPr>
                    </a:p>
                  </a:txBody>
                  <a:tcPr marL="61277" marR="61277" marT="61277" marB="61277" anchor="ctr" anchorCtr="0">
                    <a:lnL w="7620" cap="flat" cmpd="sng">
                      <a:solidFill>
                        <a:srgbClr val="CCCCCC"/>
                      </a:solidFill>
                      <a:prstDash val="solid"/>
                      <a:headEnd type="none" w="med" len="med"/>
                      <a:tailEnd type="none" w="med" len="med"/>
                    </a:lnL>
                    <a:lnR w="7620" cap="flat" cmpd="sng">
                      <a:solidFill>
                        <a:srgbClr val="CCCCCC"/>
                      </a:solidFill>
                      <a:prstDash val="solid"/>
                      <a:headEnd type="none" w="med" len="med"/>
                      <a:tailEnd type="none" w="med" len="med"/>
                    </a:lnR>
                    <a:lnT w="7620" cap="flat" cmpd="sng">
                      <a:solidFill>
                        <a:srgbClr val="CCCCCC"/>
                      </a:solidFill>
                      <a:prstDash val="solid"/>
                      <a:headEnd type="none" w="med" len="med"/>
                      <a:tailEnd type="none" w="med" len="med"/>
                    </a:lnT>
                    <a:lnB w="7620" cap="flat" cmpd="sng">
                      <a:solidFill>
                        <a:srgbClr val="CCCCCC"/>
                      </a:solidFill>
                      <a:prstDash val="solid"/>
                      <a:headEnd type="none" w="med" len="med"/>
                      <a:tailEnd type="none" w="med" len="med"/>
                    </a:lnB>
                    <a:noFill/>
                  </a:tcPr>
                </a:tc>
              </a:tr>
              <a:tr h="0">
                <a:tc>
                  <a:txBody>
                    <a:bodyPr/>
                    <a:p>
                      <a:pPr algn="l"/>
                      <a:r>
                        <a:rPr lang="zh-CN" altLang="en-US" sz="1600" b="1">
                          <a:solidFill>
                            <a:schemeClr val="tx1"/>
                          </a:solidFill>
                          <a:ea typeface="+mn-lt"/>
                        </a:rPr>
                        <a:t>省本级</a:t>
                      </a:r>
                      <a:endParaRPr lang="zh-CN" altLang="en-US" sz="1600" b="1">
                        <a:solidFill>
                          <a:schemeClr val="tx1"/>
                        </a:solidFill>
                        <a:ea typeface="+mn-lt"/>
                      </a:endParaRPr>
                    </a:p>
                  </a:txBody>
                  <a:tcPr marL="61277" marR="61277" marT="61277" marB="61277" anchor="ctr" anchorCtr="0">
                    <a:lnL w="7620" cap="flat" cmpd="sng">
                      <a:solidFill>
                        <a:srgbClr val="CCCCCC"/>
                      </a:solidFill>
                      <a:prstDash val="solid"/>
                      <a:headEnd type="none" w="med" len="med"/>
                      <a:tailEnd type="none" w="med" len="med"/>
                    </a:lnL>
                    <a:lnR w="7620" cap="flat" cmpd="sng">
                      <a:solidFill>
                        <a:srgbClr val="CCCCCC"/>
                      </a:solidFill>
                      <a:prstDash val="solid"/>
                      <a:headEnd type="none" w="med" len="med"/>
                      <a:tailEnd type="none" w="med" len="med"/>
                    </a:lnR>
                    <a:lnT w="7620" cap="flat" cmpd="sng">
                      <a:solidFill>
                        <a:srgbClr val="CCCCCC"/>
                      </a:solidFill>
                      <a:prstDash val="solid"/>
                      <a:headEnd type="none" w="med" len="med"/>
                      <a:tailEnd type="none" w="med" len="med"/>
                    </a:lnT>
                    <a:lnB w="7620" cap="flat" cmpd="sng">
                      <a:solidFill>
                        <a:srgbClr val="CCCCCC"/>
                      </a:solidFill>
                      <a:prstDash val="solid"/>
                      <a:headEnd type="none" w="med" len="med"/>
                      <a:tailEnd type="none" w="med" len="med"/>
                    </a:lnB>
                    <a:noFill/>
                  </a:tcPr>
                </a:tc>
                <a:tc>
                  <a:txBody>
                    <a:bodyPr/>
                    <a:p>
                      <a:pPr algn="l"/>
                      <a:r>
                        <a:rPr lang="zh-CN" altLang="en-US" sz="1600" b="1">
                          <a:solidFill>
                            <a:schemeClr val="tx1"/>
                          </a:solidFill>
                          <a:ea typeface="+mn-lt"/>
                        </a:rPr>
                        <a:t>钟海鹏</a:t>
                      </a:r>
                      <a:endParaRPr lang="zh-CN" altLang="en-US" sz="1600" b="1">
                        <a:solidFill>
                          <a:schemeClr val="tx1"/>
                        </a:solidFill>
                        <a:ea typeface="+mn-lt"/>
                      </a:endParaRPr>
                    </a:p>
                  </a:txBody>
                  <a:tcPr marL="61277" marR="61277" marT="61277" marB="61277" anchor="ctr" anchorCtr="0">
                    <a:lnL w="7620" cap="flat" cmpd="sng">
                      <a:solidFill>
                        <a:srgbClr val="CCCCCC"/>
                      </a:solidFill>
                      <a:prstDash val="solid"/>
                      <a:headEnd type="none" w="med" len="med"/>
                      <a:tailEnd type="none" w="med" len="med"/>
                    </a:lnL>
                    <a:lnR w="7620" cap="flat" cmpd="sng">
                      <a:solidFill>
                        <a:srgbClr val="CCCCCC"/>
                      </a:solidFill>
                      <a:prstDash val="solid"/>
                      <a:headEnd type="none" w="med" len="med"/>
                      <a:tailEnd type="none" w="med" len="med"/>
                    </a:lnR>
                    <a:lnT w="7620" cap="flat" cmpd="sng">
                      <a:solidFill>
                        <a:srgbClr val="CCCCCC"/>
                      </a:solidFill>
                      <a:prstDash val="solid"/>
                      <a:headEnd type="none" w="med" len="med"/>
                      <a:tailEnd type="none" w="med" len="med"/>
                    </a:lnT>
                    <a:lnB w="7620" cap="flat" cmpd="sng">
                      <a:solidFill>
                        <a:srgbClr val="CCCCCC"/>
                      </a:solidFill>
                      <a:prstDash val="solid"/>
                      <a:headEnd type="none" w="med" len="med"/>
                      <a:tailEnd type="none" w="med" len="med"/>
                    </a:lnB>
                    <a:noFill/>
                  </a:tcPr>
                </a:tc>
                <a:tc>
                  <a:txBody>
                    <a:bodyPr/>
                    <a:p>
                      <a:pPr algn="l"/>
                      <a:r>
                        <a:rPr lang="en-US" altLang="zh-CN" sz="1600" b="1">
                          <a:solidFill>
                            <a:schemeClr val="tx1"/>
                          </a:solidFill>
                          <a:cs typeface="+mn-lt"/>
                        </a:rPr>
                        <a:t>18404715121</a:t>
                      </a:r>
                      <a:endParaRPr lang="en-US" altLang="zh-CN" sz="1600" b="1">
                        <a:solidFill>
                          <a:schemeClr val="tx1"/>
                        </a:solidFill>
                        <a:cs typeface="+mn-lt"/>
                      </a:endParaRPr>
                    </a:p>
                  </a:txBody>
                  <a:tcPr marL="61277" marR="61277" marT="61277" marB="61277" anchor="ctr" anchorCtr="0">
                    <a:lnL w="7620" cap="flat" cmpd="sng">
                      <a:solidFill>
                        <a:srgbClr val="CCCCCC"/>
                      </a:solidFill>
                      <a:prstDash val="solid"/>
                      <a:headEnd type="none" w="med" len="med"/>
                      <a:tailEnd type="none" w="med" len="med"/>
                    </a:lnL>
                    <a:lnR w="7620" cap="flat" cmpd="sng">
                      <a:solidFill>
                        <a:srgbClr val="CCCCCC"/>
                      </a:solidFill>
                      <a:prstDash val="solid"/>
                      <a:headEnd type="none" w="med" len="med"/>
                      <a:tailEnd type="none" w="med" len="med"/>
                    </a:lnR>
                    <a:lnT w="7620" cap="flat" cmpd="sng">
                      <a:solidFill>
                        <a:srgbClr val="CCCCCC"/>
                      </a:solidFill>
                      <a:prstDash val="solid"/>
                      <a:headEnd type="none" w="med" len="med"/>
                      <a:tailEnd type="none" w="med" len="med"/>
                    </a:lnT>
                    <a:lnB w="7620" cap="flat" cmpd="sng">
                      <a:solidFill>
                        <a:srgbClr val="CCCCCC"/>
                      </a:solidFill>
                      <a:prstDash val="solid"/>
                      <a:headEnd type="none" w="med" len="med"/>
                      <a:tailEnd type="none" w="med" len="med"/>
                    </a:lnB>
                    <a:noFill/>
                  </a:tcPr>
                </a:tc>
              </a:tr>
              <a:tr h="0">
                <a:tc>
                  <a:txBody>
                    <a:bodyPr/>
                    <a:p>
                      <a:pPr algn="l"/>
                      <a:r>
                        <a:rPr lang="zh-CN" altLang="en-US" sz="1600" b="1">
                          <a:solidFill>
                            <a:schemeClr val="tx1"/>
                          </a:solidFill>
                          <a:ea typeface="+mn-lt"/>
                        </a:rPr>
                        <a:t>长春市</a:t>
                      </a:r>
                      <a:endParaRPr lang="zh-CN" altLang="en-US" sz="1600" b="1">
                        <a:solidFill>
                          <a:schemeClr val="tx1"/>
                        </a:solidFill>
                        <a:ea typeface="+mn-lt"/>
                      </a:endParaRPr>
                    </a:p>
                  </a:txBody>
                  <a:tcPr marL="61277" marR="61277" marT="61277" marB="61277" anchor="ctr" anchorCtr="0">
                    <a:lnL w="7620" cap="flat" cmpd="sng">
                      <a:solidFill>
                        <a:srgbClr val="CCCCCC"/>
                      </a:solidFill>
                      <a:prstDash val="solid"/>
                      <a:headEnd type="none" w="med" len="med"/>
                      <a:tailEnd type="none" w="med" len="med"/>
                    </a:lnL>
                    <a:lnR w="7620" cap="flat" cmpd="sng">
                      <a:solidFill>
                        <a:srgbClr val="CCCCCC"/>
                      </a:solidFill>
                      <a:prstDash val="solid"/>
                      <a:headEnd type="none" w="med" len="med"/>
                      <a:tailEnd type="none" w="med" len="med"/>
                    </a:lnR>
                    <a:lnT w="7620" cap="flat" cmpd="sng">
                      <a:solidFill>
                        <a:srgbClr val="CCCCCC"/>
                      </a:solidFill>
                      <a:prstDash val="solid"/>
                      <a:headEnd type="none" w="med" len="med"/>
                      <a:tailEnd type="none" w="med" len="med"/>
                    </a:lnT>
                    <a:lnB w="7620" cap="flat" cmpd="sng">
                      <a:solidFill>
                        <a:srgbClr val="CCCCCC"/>
                      </a:solidFill>
                      <a:prstDash val="solid"/>
                      <a:headEnd type="none" w="med" len="med"/>
                      <a:tailEnd type="none" w="med" len="med"/>
                    </a:lnB>
                    <a:noFill/>
                  </a:tcPr>
                </a:tc>
                <a:tc>
                  <a:txBody>
                    <a:bodyPr/>
                    <a:p>
                      <a:pPr algn="l"/>
                      <a:r>
                        <a:rPr lang="zh-CN" altLang="en-US" sz="1600" b="1">
                          <a:solidFill>
                            <a:schemeClr val="tx1"/>
                          </a:solidFill>
                          <a:ea typeface="+mn-lt"/>
                        </a:rPr>
                        <a:t>张利</a:t>
                      </a:r>
                      <a:endParaRPr lang="zh-CN" altLang="en-US" sz="1600" b="1">
                        <a:solidFill>
                          <a:schemeClr val="tx1"/>
                        </a:solidFill>
                        <a:ea typeface="+mn-lt"/>
                      </a:endParaRPr>
                    </a:p>
                  </a:txBody>
                  <a:tcPr marL="61277" marR="61277" marT="61277" marB="61277" anchor="ctr" anchorCtr="0">
                    <a:lnL w="7620" cap="flat" cmpd="sng">
                      <a:solidFill>
                        <a:srgbClr val="CCCCCC"/>
                      </a:solidFill>
                      <a:prstDash val="solid"/>
                      <a:headEnd type="none" w="med" len="med"/>
                      <a:tailEnd type="none" w="med" len="med"/>
                    </a:lnL>
                    <a:lnR w="7620" cap="flat" cmpd="sng">
                      <a:solidFill>
                        <a:srgbClr val="CCCCCC"/>
                      </a:solidFill>
                      <a:prstDash val="solid"/>
                      <a:headEnd type="none" w="med" len="med"/>
                      <a:tailEnd type="none" w="med" len="med"/>
                    </a:lnR>
                    <a:lnT w="7620" cap="flat" cmpd="sng">
                      <a:solidFill>
                        <a:srgbClr val="CCCCCC"/>
                      </a:solidFill>
                      <a:prstDash val="solid"/>
                      <a:headEnd type="none" w="med" len="med"/>
                      <a:tailEnd type="none" w="med" len="med"/>
                    </a:lnT>
                    <a:lnB w="7620" cap="flat" cmpd="sng">
                      <a:solidFill>
                        <a:srgbClr val="CCCCCC"/>
                      </a:solidFill>
                      <a:prstDash val="solid"/>
                      <a:headEnd type="none" w="med" len="med"/>
                      <a:tailEnd type="none" w="med" len="med"/>
                    </a:lnB>
                    <a:noFill/>
                  </a:tcPr>
                </a:tc>
                <a:tc>
                  <a:txBody>
                    <a:bodyPr/>
                    <a:p>
                      <a:pPr algn="l"/>
                      <a:r>
                        <a:rPr lang="en-US" altLang="zh-CN" sz="1600" b="1">
                          <a:solidFill>
                            <a:schemeClr val="tx1"/>
                          </a:solidFill>
                          <a:cs typeface="+mn-lt"/>
                        </a:rPr>
                        <a:t>18504417977</a:t>
                      </a:r>
                      <a:endParaRPr lang="en-US" altLang="zh-CN" sz="1600" b="1">
                        <a:solidFill>
                          <a:schemeClr val="tx1"/>
                        </a:solidFill>
                        <a:cs typeface="+mn-lt"/>
                      </a:endParaRPr>
                    </a:p>
                  </a:txBody>
                  <a:tcPr marL="61277" marR="61277" marT="61277" marB="61277" anchor="ctr" anchorCtr="0">
                    <a:lnL w="7620" cap="flat" cmpd="sng">
                      <a:solidFill>
                        <a:srgbClr val="CCCCCC"/>
                      </a:solidFill>
                      <a:prstDash val="solid"/>
                      <a:headEnd type="none" w="med" len="med"/>
                      <a:tailEnd type="none" w="med" len="med"/>
                    </a:lnL>
                    <a:lnR w="7620" cap="flat" cmpd="sng">
                      <a:solidFill>
                        <a:srgbClr val="CCCCCC"/>
                      </a:solidFill>
                      <a:prstDash val="solid"/>
                      <a:headEnd type="none" w="med" len="med"/>
                      <a:tailEnd type="none" w="med" len="med"/>
                    </a:lnR>
                    <a:lnT w="7620" cap="flat" cmpd="sng">
                      <a:solidFill>
                        <a:srgbClr val="CCCCCC"/>
                      </a:solidFill>
                      <a:prstDash val="solid"/>
                      <a:headEnd type="none" w="med" len="med"/>
                      <a:tailEnd type="none" w="med" len="med"/>
                    </a:lnT>
                    <a:lnB w="7620" cap="flat" cmpd="sng">
                      <a:solidFill>
                        <a:srgbClr val="CCCCCC"/>
                      </a:solidFill>
                      <a:prstDash val="solid"/>
                      <a:headEnd type="none" w="med" len="med"/>
                      <a:tailEnd type="none" w="med" len="med"/>
                    </a:lnB>
                    <a:noFill/>
                  </a:tcPr>
                </a:tc>
              </a:tr>
              <a:tr h="297180">
                <a:tc>
                  <a:txBody>
                    <a:bodyPr/>
                    <a:p>
                      <a:pPr algn="l"/>
                      <a:r>
                        <a:rPr lang="zh-CN" altLang="en-US" sz="1600" b="1">
                          <a:solidFill>
                            <a:schemeClr val="tx1"/>
                          </a:solidFill>
                          <a:ea typeface="+mn-lt"/>
                        </a:rPr>
                        <a:t>吉林市</a:t>
                      </a:r>
                      <a:endParaRPr lang="zh-CN" altLang="en-US" sz="1600" b="1">
                        <a:solidFill>
                          <a:schemeClr val="tx1"/>
                        </a:solidFill>
                        <a:ea typeface="+mn-lt"/>
                      </a:endParaRPr>
                    </a:p>
                  </a:txBody>
                  <a:tcPr marL="61277" marR="61277" marT="61277" marB="61277" anchor="ctr" anchorCtr="0">
                    <a:lnL w="7620" cap="flat" cmpd="sng">
                      <a:solidFill>
                        <a:srgbClr val="CCCCCC"/>
                      </a:solidFill>
                      <a:prstDash val="solid"/>
                      <a:headEnd type="none" w="med" len="med"/>
                      <a:tailEnd type="none" w="med" len="med"/>
                    </a:lnL>
                    <a:lnR w="7620" cap="flat" cmpd="sng">
                      <a:solidFill>
                        <a:srgbClr val="CCCCCC"/>
                      </a:solidFill>
                      <a:prstDash val="solid"/>
                      <a:headEnd type="none" w="med" len="med"/>
                      <a:tailEnd type="none" w="med" len="med"/>
                    </a:lnR>
                    <a:lnT w="7620" cap="flat" cmpd="sng">
                      <a:solidFill>
                        <a:srgbClr val="CCCCCC"/>
                      </a:solidFill>
                      <a:prstDash val="solid"/>
                      <a:headEnd type="none" w="med" len="med"/>
                      <a:tailEnd type="none" w="med" len="med"/>
                    </a:lnT>
                    <a:lnB w="7620" cap="flat" cmpd="sng">
                      <a:solidFill>
                        <a:srgbClr val="CCCCCC"/>
                      </a:solidFill>
                      <a:prstDash val="solid"/>
                      <a:headEnd type="none" w="med" len="med"/>
                      <a:tailEnd type="none" w="med" len="med"/>
                    </a:lnB>
                    <a:noFill/>
                  </a:tcPr>
                </a:tc>
                <a:tc>
                  <a:txBody>
                    <a:bodyPr/>
                    <a:p>
                      <a:pPr algn="l"/>
                      <a:r>
                        <a:rPr lang="zh-CN" altLang="en-US" sz="1600" b="1">
                          <a:solidFill>
                            <a:schemeClr val="tx1"/>
                          </a:solidFill>
                          <a:ea typeface="+mn-lt"/>
                        </a:rPr>
                        <a:t>杨心兰</a:t>
                      </a:r>
                      <a:endParaRPr lang="zh-CN" altLang="en-US" sz="1600" b="1">
                        <a:solidFill>
                          <a:schemeClr val="tx1"/>
                        </a:solidFill>
                        <a:ea typeface="+mn-lt"/>
                      </a:endParaRPr>
                    </a:p>
                  </a:txBody>
                  <a:tcPr marL="61277" marR="61277" marT="61277" marB="61277" anchor="ctr" anchorCtr="0">
                    <a:lnL w="7620" cap="flat" cmpd="sng">
                      <a:solidFill>
                        <a:srgbClr val="CCCCCC"/>
                      </a:solidFill>
                      <a:prstDash val="solid"/>
                      <a:headEnd type="none" w="med" len="med"/>
                      <a:tailEnd type="none" w="med" len="med"/>
                    </a:lnL>
                    <a:lnR w="7620" cap="flat" cmpd="sng">
                      <a:solidFill>
                        <a:srgbClr val="CCCCCC"/>
                      </a:solidFill>
                      <a:prstDash val="solid"/>
                      <a:headEnd type="none" w="med" len="med"/>
                      <a:tailEnd type="none" w="med" len="med"/>
                    </a:lnR>
                    <a:lnT w="7620" cap="flat" cmpd="sng">
                      <a:solidFill>
                        <a:srgbClr val="CCCCCC"/>
                      </a:solidFill>
                      <a:prstDash val="solid"/>
                      <a:headEnd type="none" w="med" len="med"/>
                      <a:tailEnd type="none" w="med" len="med"/>
                    </a:lnT>
                    <a:lnB w="7620" cap="flat" cmpd="sng">
                      <a:solidFill>
                        <a:srgbClr val="CCCCCC"/>
                      </a:solidFill>
                      <a:prstDash val="solid"/>
                      <a:headEnd type="none" w="med" len="med"/>
                      <a:tailEnd type="none" w="med" len="med"/>
                    </a:lnB>
                    <a:noFill/>
                  </a:tcPr>
                </a:tc>
                <a:tc>
                  <a:txBody>
                    <a:bodyPr/>
                    <a:p>
                      <a:pPr algn="l"/>
                      <a:r>
                        <a:rPr lang="en-US" altLang="zh-CN" sz="1600" b="1">
                          <a:solidFill>
                            <a:schemeClr val="tx1"/>
                          </a:solidFill>
                          <a:cs typeface="+mn-lt"/>
                        </a:rPr>
                        <a:t>19060201977</a:t>
                      </a:r>
                      <a:endParaRPr lang="en-US" altLang="zh-CN" sz="1600" b="1">
                        <a:solidFill>
                          <a:schemeClr val="tx1"/>
                        </a:solidFill>
                        <a:cs typeface="+mn-lt"/>
                      </a:endParaRPr>
                    </a:p>
                  </a:txBody>
                  <a:tcPr marL="61277" marR="61277" marT="61277" marB="61277" anchor="ctr" anchorCtr="0">
                    <a:lnL w="7620" cap="flat" cmpd="sng">
                      <a:solidFill>
                        <a:srgbClr val="CCCCCC"/>
                      </a:solidFill>
                      <a:prstDash val="solid"/>
                      <a:headEnd type="none" w="med" len="med"/>
                      <a:tailEnd type="none" w="med" len="med"/>
                    </a:lnL>
                    <a:lnR w="7620" cap="flat" cmpd="sng">
                      <a:solidFill>
                        <a:srgbClr val="CCCCCC"/>
                      </a:solidFill>
                      <a:prstDash val="solid"/>
                      <a:headEnd type="none" w="med" len="med"/>
                      <a:tailEnd type="none" w="med" len="med"/>
                    </a:lnR>
                    <a:lnT w="7620" cap="flat" cmpd="sng">
                      <a:solidFill>
                        <a:srgbClr val="CCCCCC"/>
                      </a:solidFill>
                      <a:prstDash val="solid"/>
                      <a:headEnd type="none" w="med" len="med"/>
                      <a:tailEnd type="none" w="med" len="med"/>
                    </a:lnT>
                    <a:lnB w="7620" cap="flat" cmpd="sng">
                      <a:solidFill>
                        <a:srgbClr val="CCCCCC"/>
                      </a:solidFill>
                      <a:prstDash val="solid"/>
                      <a:headEnd type="none" w="med" len="med"/>
                      <a:tailEnd type="none" w="med" len="med"/>
                    </a:lnB>
                    <a:noFill/>
                  </a:tcPr>
                </a:tc>
              </a:tr>
              <a:tr h="0">
                <a:tc>
                  <a:txBody>
                    <a:bodyPr/>
                    <a:p>
                      <a:pPr algn="l"/>
                      <a:r>
                        <a:rPr lang="zh-CN" altLang="en-US" sz="1600" b="1">
                          <a:solidFill>
                            <a:schemeClr val="tx1"/>
                          </a:solidFill>
                          <a:ea typeface="+mn-lt"/>
                        </a:rPr>
                        <a:t>四平市</a:t>
                      </a:r>
                      <a:endParaRPr lang="zh-CN" altLang="en-US" sz="1600" b="1">
                        <a:solidFill>
                          <a:schemeClr val="tx1"/>
                        </a:solidFill>
                        <a:ea typeface="+mn-lt"/>
                      </a:endParaRPr>
                    </a:p>
                  </a:txBody>
                  <a:tcPr marL="61277" marR="61277" marT="61277" marB="61277" anchor="ctr" anchorCtr="0">
                    <a:lnL w="7620" cap="flat" cmpd="sng">
                      <a:solidFill>
                        <a:srgbClr val="CCCCCC"/>
                      </a:solidFill>
                      <a:prstDash val="solid"/>
                      <a:headEnd type="none" w="med" len="med"/>
                      <a:tailEnd type="none" w="med" len="med"/>
                    </a:lnL>
                    <a:lnR w="7620" cap="flat" cmpd="sng">
                      <a:solidFill>
                        <a:srgbClr val="CCCCCC"/>
                      </a:solidFill>
                      <a:prstDash val="solid"/>
                      <a:headEnd type="none" w="med" len="med"/>
                      <a:tailEnd type="none" w="med" len="med"/>
                    </a:lnR>
                    <a:lnT w="7620" cap="flat" cmpd="sng">
                      <a:solidFill>
                        <a:srgbClr val="CCCCCC"/>
                      </a:solidFill>
                      <a:prstDash val="solid"/>
                      <a:headEnd type="none" w="med" len="med"/>
                      <a:tailEnd type="none" w="med" len="med"/>
                    </a:lnT>
                    <a:lnB w="7620" cap="flat" cmpd="sng">
                      <a:solidFill>
                        <a:srgbClr val="CCCCCC"/>
                      </a:solidFill>
                      <a:prstDash val="solid"/>
                      <a:headEnd type="none" w="med" len="med"/>
                      <a:tailEnd type="none" w="med" len="med"/>
                    </a:lnB>
                    <a:noFill/>
                  </a:tcPr>
                </a:tc>
                <a:tc>
                  <a:txBody>
                    <a:bodyPr/>
                    <a:p>
                      <a:pPr algn="l"/>
                      <a:r>
                        <a:rPr lang="zh-CN" altLang="en-US" sz="1600" b="1">
                          <a:solidFill>
                            <a:schemeClr val="tx1"/>
                          </a:solidFill>
                          <a:ea typeface="+mn-lt"/>
                        </a:rPr>
                        <a:t>宋阳</a:t>
                      </a:r>
                      <a:endParaRPr lang="zh-CN" altLang="en-US" sz="1600" b="1">
                        <a:solidFill>
                          <a:schemeClr val="tx1"/>
                        </a:solidFill>
                        <a:ea typeface="+mn-lt"/>
                      </a:endParaRPr>
                    </a:p>
                  </a:txBody>
                  <a:tcPr marL="61277" marR="61277" marT="61277" marB="61277" anchor="ctr" anchorCtr="0">
                    <a:lnL w="7620" cap="flat" cmpd="sng">
                      <a:solidFill>
                        <a:srgbClr val="CCCCCC"/>
                      </a:solidFill>
                      <a:prstDash val="solid"/>
                      <a:headEnd type="none" w="med" len="med"/>
                      <a:tailEnd type="none" w="med" len="med"/>
                    </a:lnL>
                    <a:lnR w="7620" cap="flat" cmpd="sng">
                      <a:solidFill>
                        <a:srgbClr val="CCCCCC"/>
                      </a:solidFill>
                      <a:prstDash val="solid"/>
                      <a:headEnd type="none" w="med" len="med"/>
                      <a:tailEnd type="none" w="med" len="med"/>
                    </a:lnR>
                    <a:lnT w="7620" cap="flat" cmpd="sng">
                      <a:solidFill>
                        <a:srgbClr val="CCCCCC"/>
                      </a:solidFill>
                      <a:prstDash val="solid"/>
                      <a:headEnd type="none" w="med" len="med"/>
                      <a:tailEnd type="none" w="med" len="med"/>
                    </a:lnT>
                    <a:lnB w="7620" cap="flat" cmpd="sng">
                      <a:solidFill>
                        <a:srgbClr val="CCCCCC"/>
                      </a:solidFill>
                      <a:prstDash val="solid"/>
                      <a:headEnd type="none" w="med" len="med"/>
                      <a:tailEnd type="none" w="med" len="med"/>
                    </a:lnB>
                    <a:noFill/>
                  </a:tcPr>
                </a:tc>
                <a:tc>
                  <a:txBody>
                    <a:bodyPr/>
                    <a:p>
                      <a:pPr algn="l"/>
                      <a:r>
                        <a:rPr lang="en-US" altLang="zh-CN" sz="1600" b="1">
                          <a:solidFill>
                            <a:schemeClr val="tx1"/>
                          </a:solidFill>
                          <a:cs typeface="+mn-lt"/>
                        </a:rPr>
                        <a:t>18626713942</a:t>
                      </a:r>
                      <a:endParaRPr lang="en-US" altLang="zh-CN" sz="1600" b="1">
                        <a:solidFill>
                          <a:schemeClr val="tx1"/>
                        </a:solidFill>
                        <a:cs typeface="+mn-lt"/>
                      </a:endParaRPr>
                    </a:p>
                  </a:txBody>
                  <a:tcPr marL="61277" marR="61277" marT="61277" marB="61277" anchor="ctr" anchorCtr="0">
                    <a:lnL w="7620" cap="flat" cmpd="sng">
                      <a:solidFill>
                        <a:srgbClr val="CCCCCC"/>
                      </a:solidFill>
                      <a:prstDash val="solid"/>
                      <a:headEnd type="none" w="med" len="med"/>
                      <a:tailEnd type="none" w="med" len="med"/>
                    </a:lnL>
                    <a:lnR w="7620" cap="flat" cmpd="sng">
                      <a:solidFill>
                        <a:srgbClr val="CCCCCC"/>
                      </a:solidFill>
                      <a:prstDash val="solid"/>
                      <a:headEnd type="none" w="med" len="med"/>
                      <a:tailEnd type="none" w="med" len="med"/>
                    </a:lnR>
                    <a:lnT w="7620" cap="flat" cmpd="sng">
                      <a:solidFill>
                        <a:srgbClr val="CCCCCC"/>
                      </a:solidFill>
                      <a:prstDash val="solid"/>
                      <a:headEnd type="none" w="med" len="med"/>
                      <a:tailEnd type="none" w="med" len="med"/>
                    </a:lnT>
                    <a:lnB w="7620" cap="flat" cmpd="sng">
                      <a:solidFill>
                        <a:srgbClr val="CCCCCC"/>
                      </a:solidFill>
                      <a:prstDash val="solid"/>
                      <a:headEnd type="none" w="med" len="med"/>
                      <a:tailEnd type="none" w="med" len="med"/>
                    </a:lnB>
                    <a:noFill/>
                  </a:tcPr>
                </a:tc>
              </a:tr>
              <a:tr h="0">
                <a:tc>
                  <a:txBody>
                    <a:bodyPr/>
                    <a:p>
                      <a:pPr algn="l"/>
                      <a:r>
                        <a:rPr lang="zh-CN" altLang="en-US" sz="1600" b="1">
                          <a:solidFill>
                            <a:schemeClr val="tx1"/>
                          </a:solidFill>
                          <a:ea typeface="+mn-lt"/>
                        </a:rPr>
                        <a:t>辽源市</a:t>
                      </a:r>
                      <a:endParaRPr lang="zh-CN" altLang="en-US" sz="1600" b="1">
                        <a:solidFill>
                          <a:schemeClr val="tx1"/>
                        </a:solidFill>
                        <a:ea typeface="+mn-lt"/>
                      </a:endParaRPr>
                    </a:p>
                  </a:txBody>
                  <a:tcPr marL="61277" marR="61277" marT="61277" marB="61277" anchor="ctr" anchorCtr="0">
                    <a:lnL w="7620" cap="flat" cmpd="sng">
                      <a:solidFill>
                        <a:srgbClr val="CCCCCC"/>
                      </a:solidFill>
                      <a:prstDash val="solid"/>
                      <a:headEnd type="none" w="med" len="med"/>
                      <a:tailEnd type="none" w="med" len="med"/>
                    </a:lnL>
                    <a:lnR w="7620" cap="flat" cmpd="sng">
                      <a:solidFill>
                        <a:srgbClr val="CCCCCC"/>
                      </a:solidFill>
                      <a:prstDash val="solid"/>
                      <a:headEnd type="none" w="med" len="med"/>
                      <a:tailEnd type="none" w="med" len="med"/>
                    </a:lnR>
                    <a:lnT w="7620" cap="flat" cmpd="sng">
                      <a:solidFill>
                        <a:srgbClr val="CCCCCC"/>
                      </a:solidFill>
                      <a:prstDash val="solid"/>
                      <a:headEnd type="none" w="med" len="med"/>
                      <a:tailEnd type="none" w="med" len="med"/>
                    </a:lnT>
                    <a:lnB w="7620" cap="flat" cmpd="sng">
                      <a:solidFill>
                        <a:srgbClr val="CCCCCC"/>
                      </a:solidFill>
                      <a:prstDash val="solid"/>
                      <a:headEnd type="none" w="med" len="med"/>
                      <a:tailEnd type="none" w="med" len="med"/>
                    </a:lnB>
                    <a:noFill/>
                  </a:tcPr>
                </a:tc>
                <a:tc>
                  <a:txBody>
                    <a:bodyPr/>
                    <a:p>
                      <a:pPr algn="l"/>
                      <a:r>
                        <a:rPr lang="zh-CN" altLang="en-US" sz="1600" b="1">
                          <a:solidFill>
                            <a:schemeClr val="tx1"/>
                          </a:solidFill>
                          <a:ea typeface="+mn-lt"/>
                        </a:rPr>
                        <a:t>林佳奇</a:t>
                      </a:r>
                      <a:endParaRPr lang="zh-CN" altLang="en-US" sz="1600" b="1">
                        <a:solidFill>
                          <a:schemeClr val="tx1"/>
                        </a:solidFill>
                        <a:ea typeface="+mn-lt"/>
                      </a:endParaRPr>
                    </a:p>
                  </a:txBody>
                  <a:tcPr marL="61277" marR="61277" marT="61277" marB="61277" anchor="ctr" anchorCtr="0">
                    <a:lnL w="7620" cap="flat" cmpd="sng">
                      <a:solidFill>
                        <a:srgbClr val="CCCCCC"/>
                      </a:solidFill>
                      <a:prstDash val="solid"/>
                      <a:headEnd type="none" w="med" len="med"/>
                      <a:tailEnd type="none" w="med" len="med"/>
                    </a:lnL>
                    <a:lnR w="7620" cap="flat" cmpd="sng">
                      <a:solidFill>
                        <a:srgbClr val="CCCCCC"/>
                      </a:solidFill>
                      <a:prstDash val="solid"/>
                      <a:headEnd type="none" w="med" len="med"/>
                      <a:tailEnd type="none" w="med" len="med"/>
                    </a:lnR>
                    <a:lnT w="7620" cap="flat" cmpd="sng">
                      <a:solidFill>
                        <a:srgbClr val="CCCCCC"/>
                      </a:solidFill>
                      <a:prstDash val="solid"/>
                      <a:headEnd type="none" w="med" len="med"/>
                      <a:tailEnd type="none" w="med" len="med"/>
                    </a:lnT>
                    <a:lnB w="7620" cap="flat" cmpd="sng">
                      <a:solidFill>
                        <a:srgbClr val="CCCCCC"/>
                      </a:solidFill>
                      <a:prstDash val="solid"/>
                      <a:headEnd type="none" w="med" len="med"/>
                      <a:tailEnd type="none" w="med" len="med"/>
                    </a:lnB>
                    <a:noFill/>
                  </a:tcPr>
                </a:tc>
                <a:tc>
                  <a:txBody>
                    <a:bodyPr/>
                    <a:p>
                      <a:pPr algn="l"/>
                      <a:r>
                        <a:rPr lang="en-US" altLang="zh-CN" sz="1600" b="1">
                          <a:solidFill>
                            <a:schemeClr val="tx1"/>
                          </a:solidFill>
                          <a:cs typeface="+mn-lt"/>
                        </a:rPr>
                        <a:t>19060201988</a:t>
                      </a:r>
                      <a:endParaRPr lang="en-US" altLang="zh-CN" sz="1600" b="1">
                        <a:solidFill>
                          <a:schemeClr val="tx1"/>
                        </a:solidFill>
                        <a:cs typeface="+mn-lt"/>
                      </a:endParaRPr>
                    </a:p>
                  </a:txBody>
                  <a:tcPr marL="61277" marR="61277" marT="61277" marB="61277" anchor="ctr" anchorCtr="0">
                    <a:lnL w="7620" cap="flat" cmpd="sng">
                      <a:solidFill>
                        <a:srgbClr val="CCCCCC"/>
                      </a:solidFill>
                      <a:prstDash val="solid"/>
                      <a:headEnd type="none" w="med" len="med"/>
                      <a:tailEnd type="none" w="med" len="med"/>
                    </a:lnL>
                    <a:lnR w="7620" cap="flat" cmpd="sng">
                      <a:solidFill>
                        <a:srgbClr val="CCCCCC"/>
                      </a:solidFill>
                      <a:prstDash val="solid"/>
                      <a:headEnd type="none" w="med" len="med"/>
                      <a:tailEnd type="none" w="med" len="med"/>
                    </a:lnR>
                    <a:lnT w="7620" cap="flat" cmpd="sng">
                      <a:solidFill>
                        <a:srgbClr val="CCCCCC"/>
                      </a:solidFill>
                      <a:prstDash val="solid"/>
                      <a:headEnd type="none" w="med" len="med"/>
                      <a:tailEnd type="none" w="med" len="med"/>
                    </a:lnT>
                    <a:lnB w="7620" cap="flat" cmpd="sng">
                      <a:solidFill>
                        <a:srgbClr val="CCCCCC"/>
                      </a:solidFill>
                      <a:prstDash val="solid"/>
                      <a:headEnd type="none" w="med" len="med"/>
                      <a:tailEnd type="none" w="med" len="med"/>
                    </a:lnB>
                    <a:noFill/>
                  </a:tcPr>
                </a:tc>
              </a:tr>
              <a:tr h="0">
                <a:tc>
                  <a:txBody>
                    <a:bodyPr/>
                    <a:p>
                      <a:pPr algn="l"/>
                      <a:r>
                        <a:rPr lang="zh-CN" altLang="en-US" sz="1600" b="1">
                          <a:solidFill>
                            <a:schemeClr val="tx1"/>
                          </a:solidFill>
                          <a:ea typeface="+mn-lt"/>
                        </a:rPr>
                        <a:t>通化市</a:t>
                      </a:r>
                      <a:endParaRPr lang="zh-CN" altLang="en-US" sz="1600" b="1">
                        <a:solidFill>
                          <a:schemeClr val="tx1"/>
                        </a:solidFill>
                        <a:ea typeface="+mn-lt"/>
                      </a:endParaRPr>
                    </a:p>
                  </a:txBody>
                  <a:tcPr marL="61277" marR="61277" marT="61277" marB="61277" anchor="ctr" anchorCtr="0">
                    <a:lnL w="7620" cap="flat" cmpd="sng">
                      <a:solidFill>
                        <a:srgbClr val="CCCCCC"/>
                      </a:solidFill>
                      <a:prstDash val="solid"/>
                      <a:headEnd type="none" w="med" len="med"/>
                      <a:tailEnd type="none" w="med" len="med"/>
                    </a:lnL>
                    <a:lnR w="7620" cap="flat" cmpd="sng">
                      <a:solidFill>
                        <a:srgbClr val="CCCCCC"/>
                      </a:solidFill>
                      <a:prstDash val="solid"/>
                      <a:headEnd type="none" w="med" len="med"/>
                      <a:tailEnd type="none" w="med" len="med"/>
                    </a:lnR>
                    <a:lnT w="7620" cap="flat" cmpd="sng">
                      <a:solidFill>
                        <a:srgbClr val="CCCCCC"/>
                      </a:solidFill>
                      <a:prstDash val="solid"/>
                      <a:headEnd type="none" w="med" len="med"/>
                      <a:tailEnd type="none" w="med" len="med"/>
                    </a:lnT>
                    <a:lnB w="7620" cap="flat" cmpd="sng">
                      <a:solidFill>
                        <a:srgbClr val="CCCCCC"/>
                      </a:solidFill>
                      <a:prstDash val="solid"/>
                      <a:headEnd type="none" w="med" len="med"/>
                      <a:tailEnd type="none" w="med" len="med"/>
                    </a:lnB>
                    <a:noFill/>
                  </a:tcPr>
                </a:tc>
                <a:tc>
                  <a:txBody>
                    <a:bodyPr/>
                    <a:p>
                      <a:pPr algn="l"/>
                      <a:r>
                        <a:rPr lang="zh-CN" altLang="en-US" sz="1600" b="1">
                          <a:solidFill>
                            <a:schemeClr val="tx1"/>
                          </a:solidFill>
                          <a:ea typeface="+mn-lt"/>
                        </a:rPr>
                        <a:t>林佳奇</a:t>
                      </a:r>
                      <a:endParaRPr lang="zh-CN" altLang="en-US" sz="1600" b="1">
                        <a:solidFill>
                          <a:schemeClr val="tx1"/>
                        </a:solidFill>
                        <a:ea typeface="+mn-lt"/>
                      </a:endParaRPr>
                    </a:p>
                  </a:txBody>
                  <a:tcPr marL="61277" marR="61277" marT="61277" marB="61277" anchor="ctr" anchorCtr="0">
                    <a:lnL w="7620" cap="flat" cmpd="sng">
                      <a:solidFill>
                        <a:srgbClr val="CCCCCC"/>
                      </a:solidFill>
                      <a:prstDash val="solid"/>
                      <a:headEnd type="none" w="med" len="med"/>
                      <a:tailEnd type="none" w="med" len="med"/>
                    </a:lnL>
                    <a:lnR w="7620" cap="flat" cmpd="sng">
                      <a:solidFill>
                        <a:srgbClr val="CCCCCC"/>
                      </a:solidFill>
                      <a:prstDash val="solid"/>
                      <a:headEnd type="none" w="med" len="med"/>
                      <a:tailEnd type="none" w="med" len="med"/>
                    </a:lnR>
                    <a:lnT w="7620" cap="flat" cmpd="sng">
                      <a:solidFill>
                        <a:srgbClr val="CCCCCC"/>
                      </a:solidFill>
                      <a:prstDash val="solid"/>
                      <a:headEnd type="none" w="med" len="med"/>
                      <a:tailEnd type="none" w="med" len="med"/>
                    </a:lnT>
                    <a:lnB w="7620" cap="flat" cmpd="sng">
                      <a:solidFill>
                        <a:srgbClr val="CCCCCC"/>
                      </a:solidFill>
                      <a:prstDash val="solid"/>
                      <a:headEnd type="none" w="med" len="med"/>
                      <a:tailEnd type="none" w="med" len="med"/>
                    </a:lnB>
                    <a:noFill/>
                  </a:tcPr>
                </a:tc>
                <a:tc>
                  <a:txBody>
                    <a:bodyPr/>
                    <a:p>
                      <a:pPr algn="l"/>
                      <a:r>
                        <a:rPr lang="en-US" altLang="zh-CN" sz="1600" b="1">
                          <a:solidFill>
                            <a:schemeClr val="tx1"/>
                          </a:solidFill>
                          <a:cs typeface="+mn-lt"/>
                        </a:rPr>
                        <a:t>19060201988</a:t>
                      </a:r>
                      <a:endParaRPr lang="en-US" altLang="zh-CN" sz="1600" b="1">
                        <a:solidFill>
                          <a:schemeClr val="tx1"/>
                        </a:solidFill>
                        <a:cs typeface="+mn-lt"/>
                      </a:endParaRPr>
                    </a:p>
                  </a:txBody>
                  <a:tcPr marL="61277" marR="61277" marT="61277" marB="61277" anchor="ctr" anchorCtr="0">
                    <a:lnL w="7620" cap="flat" cmpd="sng">
                      <a:solidFill>
                        <a:srgbClr val="CCCCCC"/>
                      </a:solidFill>
                      <a:prstDash val="solid"/>
                      <a:headEnd type="none" w="med" len="med"/>
                      <a:tailEnd type="none" w="med" len="med"/>
                    </a:lnL>
                    <a:lnR w="7620" cap="flat" cmpd="sng">
                      <a:solidFill>
                        <a:srgbClr val="CCCCCC"/>
                      </a:solidFill>
                      <a:prstDash val="solid"/>
                      <a:headEnd type="none" w="med" len="med"/>
                      <a:tailEnd type="none" w="med" len="med"/>
                    </a:lnR>
                    <a:lnT w="7620" cap="flat" cmpd="sng">
                      <a:solidFill>
                        <a:srgbClr val="CCCCCC"/>
                      </a:solidFill>
                      <a:prstDash val="solid"/>
                      <a:headEnd type="none" w="med" len="med"/>
                      <a:tailEnd type="none" w="med" len="med"/>
                    </a:lnT>
                    <a:lnB w="7620" cap="flat" cmpd="sng">
                      <a:solidFill>
                        <a:srgbClr val="CCCCCC"/>
                      </a:solidFill>
                      <a:prstDash val="solid"/>
                      <a:headEnd type="none" w="med" len="med"/>
                      <a:tailEnd type="none" w="med" len="med"/>
                    </a:lnB>
                    <a:noFill/>
                  </a:tcPr>
                </a:tc>
              </a:tr>
              <a:tr h="0">
                <a:tc>
                  <a:txBody>
                    <a:bodyPr/>
                    <a:p>
                      <a:pPr algn="l"/>
                      <a:r>
                        <a:rPr lang="zh-CN" altLang="en-US" sz="1600" b="1">
                          <a:solidFill>
                            <a:schemeClr val="tx1"/>
                          </a:solidFill>
                          <a:ea typeface="+mn-lt"/>
                        </a:rPr>
                        <a:t>白山市</a:t>
                      </a:r>
                      <a:endParaRPr lang="zh-CN" altLang="en-US" sz="1600" b="1">
                        <a:solidFill>
                          <a:schemeClr val="tx1"/>
                        </a:solidFill>
                        <a:ea typeface="+mn-lt"/>
                      </a:endParaRPr>
                    </a:p>
                  </a:txBody>
                  <a:tcPr marL="61277" marR="61277" marT="61277" marB="61277" anchor="ctr" anchorCtr="0">
                    <a:lnL w="7620" cap="flat" cmpd="sng">
                      <a:solidFill>
                        <a:srgbClr val="CCCCCC"/>
                      </a:solidFill>
                      <a:prstDash val="solid"/>
                      <a:headEnd type="none" w="med" len="med"/>
                      <a:tailEnd type="none" w="med" len="med"/>
                    </a:lnL>
                    <a:lnR w="7620" cap="flat" cmpd="sng">
                      <a:solidFill>
                        <a:srgbClr val="CCCCCC"/>
                      </a:solidFill>
                      <a:prstDash val="solid"/>
                      <a:headEnd type="none" w="med" len="med"/>
                      <a:tailEnd type="none" w="med" len="med"/>
                    </a:lnR>
                    <a:lnT w="7620" cap="flat" cmpd="sng">
                      <a:solidFill>
                        <a:srgbClr val="CCCCCC"/>
                      </a:solidFill>
                      <a:prstDash val="solid"/>
                      <a:headEnd type="none" w="med" len="med"/>
                      <a:tailEnd type="none" w="med" len="med"/>
                    </a:lnT>
                    <a:lnB w="7620" cap="flat" cmpd="sng">
                      <a:solidFill>
                        <a:srgbClr val="CCCCCC"/>
                      </a:solidFill>
                      <a:prstDash val="solid"/>
                      <a:headEnd type="none" w="med" len="med"/>
                      <a:tailEnd type="none" w="med" len="med"/>
                    </a:lnB>
                    <a:noFill/>
                  </a:tcPr>
                </a:tc>
                <a:tc>
                  <a:txBody>
                    <a:bodyPr/>
                    <a:p>
                      <a:pPr algn="l"/>
                      <a:r>
                        <a:rPr lang="zh-CN" altLang="en-US" sz="1600" b="1">
                          <a:solidFill>
                            <a:schemeClr val="tx1"/>
                          </a:solidFill>
                          <a:ea typeface="+mn-lt"/>
                        </a:rPr>
                        <a:t>林佳奇</a:t>
                      </a:r>
                      <a:endParaRPr lang="zh-CN" altLang="en-US" sz="1600" b="1">
                        <a:solidFill>
                          <a:schemeClr val="tx1"/>
                        </a:solidFill>
                        <a:ea typeface="+mn-lt"/>
                      </a:endParaRPr>
                    </a:p>
                  </a:txBody>
                  <a:tcPr marL="61277" marR="61277" marT="61277" marB="61277" anchor="ctr" anchorCtr="0">
                    <a:lnL w="7620" cap="flat" cmpd="sng">
                      <a:solidFill>
                        <a:srgbClr val="CCCCCC"/>
                      </a:solidFill>
                      <a:prstDash val="solid"/>
                      <a:headEnd type="none" w="med" len="med"/>
                      <a:tailEnd type="none" w="med" len="med"/>
                    </a:lnL>
                    <a:lnR w="7620" cap="flat" cmpd="sng">
                      <a:solidFill>
                        <a:srgbClr val="CCCCCC"/>
                      </a:solidFill>
                      <a:prstDash val="solid"/>
                      <a:headEnd type="none" w="med" len="med"/>
                      <a:tailEnd type="none" w="med" len="med"/>
                    </a:lnR>
                    <a:lnT w="7620" cap="flat" cmpd="sng">
                      <a:solidFill>
                        <a:srgbClr val="CCCCCC"/>
                      </a:solidFill>
                      <a:prstDash val="solid"/>
                      <a:headEnd type="none" w="med" len="med"/>
                      <a:tailEnd type="none" w="med" len="med"/>
                    </a:lnT>
                    <a:lnB w="7620" cap="flat" cmpd="sng">
                      <a:solidFill>
                        <a:srgbClr val="CCCCCC"/>
                      </a:solidFill>
                      <a:prstDash val="solid"/>
                      <a:headEnd type="none" w="med" len="med"/>
                      <a:tailEnd type="none" w="med" len="med"/>
                    </a:lnB>
                    <a:noFill/>
                  </a:tcPr>
                </a:tc>
                <a:tc>
                  <a:txBody>
                    <a:bodyPr/>
                    <a:p>
                      <a:pPr algn="l"/>
                      <a:r>
                        <a:rPr lang="en-US" altLang="zh-CN" sz="1600" b="1">
                          <a:solidFill>
                            <a:schemeClr val="tx1"/>
                          </a:solidFill>
                          <a:cs typeface="+mn-lt"/>
                        </a:rPr>
                        <a:t>19060201988</a:t>
                      </a:r>
                      <a:endParaRPr lang="en-US" altLang="zh-CN" sz="1600" b="1">
                        <a:solidFill>
                          <a:schemeClr val="tx1"/>
                        </a:solidFill>
                        <a:cs typeface="+mn-lt"/>
                      </a:endParaRPr>
                    </a:p>
                  </a:txBody>
                  <a:tcPr marL="61277" marR="61277" marT="61277" marB="61277" anchor="ctr" anchorCtr="0">
                    <a:lnL w="7620" cap="flat" cmpd="sng">
                      <a:solidFill>
                        <a:srgbClr val="CCCCCC"/>
                      </a:solidFill>
                      <a:prstDash val="solid"/>
                      <a:headEnd type="none" w="med" len="med"/>
                      <a:tailEnd type="none" w="med" len="med"/>
                    </a:lnL>
                    <a:lnR w="7620" cap="flat" cmpd="sng">
                      <a:solidFill>
                        <a:srgbClr val="CCCCCC"/>
                      </a:solidFill>
                      <a:prstDash val="solid"/>
                      <a:headEnd type="none" w="med" len="med"/>
                      <a:tailEnd type="none" w="med" len="med"/>
                    </a:lnR>
                    <a:lnT w="7620" cap="flat" cmpd="sng">
                      <a:solidFill>
                        <a:srgbClr val="CCCCCC"/>
                      </a:solidFill>
                      <a:prstDash val="solid"/>
                      <a:headEnd type="none" w="med" len="med"/>
                      <a:tailEnd type="none" w="med" len="med"/>
                    </a:lnT>
                    <a:lnB w="7620" cap="flat" cmpd="sng">
                      <a:solidFill>
                        <a:srgbClr val="CCCCCC"/>
                      </a:solidFill>
                      <a:prstDash val="solid"/>
                      <a:headEnd type="none" w="med" len="med"/>
                      <a:tailEnd type="none" w="med" len="med"/>
                    </a:lnB>
                    <a:noFill/>
                  </a:tcPr>
                </a:tc>
              </a:tr>
              <a:tr h="0">
                <a:tc>
                  <a:txBody>
                    <a:bodyPr/>
                    <a:p>
                      <a:pPr algn="l"/>
                      <a:r>
                        <a:rPr lang="zh-CN" altLang="en-US" sz="1600" b="1">
                          <a:solidFill>
                            <a:schemeClr val="tx1"/>
                          </a:solidFill>
                          <a:ea typeface="+mn-lt"/>
                        </a:rPr>
                        <a:t>松原市</a:t>
                      </a:r>
                      <a:endParaRPr lang="zh-CN" altLang="en-US" sz="1600" b="1">
                        <a:solidFill>
                          <a:schemeClr val="tx1"/>
                        </a:solidFill>
                        <a:ea typeface="+mn-lt"/>
                      </a:endParaRPr>
                    </a:p>
                  </a:txBody>
                  <a:tcPr marL="61277" marR="61277" marT="61277" marB="61277" anchor="ctr" anchorCtr="0">
                    <a:lnL w="7620" cap="flat" cmpd="sng">
                      <a:solidFill>
                        <a:srgbClr val="CCCCCC"/>
                      </a:solidFill>
                      <a:prstDash val="solid"/>
                      <a:headEnd type="none" w="med" len="med"/>
                      <a:tailEnd type="none" w="med" len="med"/>
                    </a:lnL>
                    <a:lnR w="7620" cap="flat" cmpd="sng">
                      <a:solidFill>
                        <a:srgbClr val="CCCCCC"/>
                      </a:solidFill>
                      <a:prstDash val="solid"/>
                      <a:headEnd type="none" w="med" len="med"/>
                      <a:tailEnd type="none" w="med" len="med"/>
                    </a:lnR>
                    <a:lnT w="7620" cap="flat" cmpd="sng">
                      <a:solidFill>
                        <a:srgbClr val="CCCCCC"/>
                      </a:solidFill>
                      <a:prstDash val="solid"/>
                      <a:headEnd type="none" w="med" len="med"/>
                      <a:tailEnd type="none" w="med" len="med"/>
                    </a:lnT>
                    <a:lnB w="7620" cap="flat" cmpd="sng">
                      <a:solidFill>
                        <a:srgbClr val="CCCCCC"/>
                      </a:solidFill>
                      <a:prstDash val="solid"/>
                      <a:headEnd type="none" w="med" len="med"/>
                      <a:tailEnd type="none" w="med" len="med"/>
                    </a:lnB>
                    <a:noFill/>
                  </a:tcPr>
                </a:tc>
                <a:tc>
                  <a:txBody>
                    <a:bodyPr/>
                    <a:p>
                      <a:pPr algn="l"/>
                      <a:r>
                        <a:rPr lang="zh-CN" altLang="en-US" sz="1600" b="1">
                          <a:solidFill>
                            <a:schemeClr val="tx1"/>
                          </a:solidFill>
                          <a:ea typeface="+mn-lt"/>
                        </a:rPr>
                        <a:t>杨心兰</a:t>
                      </a:r>
                      <a:endParaRPr lang="zh-CN" altLang="en-US" sz="1600" b="1">
                        <a:solidFill>
                          <a:schemeClr val="tx1"/>
                        </a:solidFill>
                        <a:ea typeface="+mn-lt"/>
                      </a:endParaRPr>
                    </a:p>
                  </a:txBody>
                  <a:tcPr marL="61277" marR="61277" marT="61277" marB="61277" anchor="ctr" anchorCtr="0">
                    <a:lnL w="7620" cap="flat" cmpd="sng">
                      <a:solidFill>
                        <a:srgbClr val="CCCCCC"/>
                      </a:solidFill>
                      <a:prstDash val="solid"/>
                      <a:headEnd type="none" w="med" len="med"/>
                      <a:tailEnd type="none" w="med" len="med"/>
                    </a:lnL>
                    <a:lnR w="7620" cap="flat" cmpd="sng">
                      <a:solidFill>
                        <a:srgbClr val="CCCCCC"/>
                      </a:solidFill>
                      <a:prstDash val="solid"/>
                      <a:headEnd type="none" w="med" len="med"/>
                      <a:tailEnd type="none" w="med" len="med"/>
                    </a:lnR>
                    <a:lnT w="7620" cap="flat" cmpd="sng">
                      <a:solidFill>
                        <a:srgbClr val="CCCCCC"/>
                      </a:solidFill>
                      <a:prstDash val="solid"/>
                      <a:headEnd type="none" w="med" len="med"/>
                      <a:tailEnd type="none" w="med" len="med"/>
                    </a:lnT>
                    <a:lnB w="7620" cap="flat" cmpd="sng">
                      <a:solidFill>
                        <a:srgbClr val="CCCCCC"/>
                      </a:solidFill>
                      <a:prstDash val="solid"/>
                      <a:headEnd type="none" w="med" len="med"/>
                      <a:tailEnd type="none" w="med" len="med"/>
                    </a:lnB>
                    <a:noFill/>
                  </a:tcPr>
                </a:tc>
                <a:tc>
                  <a:txBody>
                    <a:bodyPr/>
                    <a:p>
                      <a:pPr algn="l"/>
                      <a:r>
                        <a:rPr lang="en-US" altLang="zh-CN" sz="1600" b="1">
                          <a:solidFill>
                            <a:schemeClr val="tx1"/>
                          </a:solidFill>
                          <a:cs typeface="+mn-lt"/>
                        </a:rPr>
                        <a:t>19060201977</a:t>
                      </a:r>
                      <a:endParaRPr lang="en-US" altLang="zh-CN" sz="1600" b="1">
                        <a:solidFill>
                          <a:schemeClr val="tx1"/>
                        </a:solidFill>
                        <a:cs typeface="+mn-lt"/>
                      </a:endParaRPr>
                    </a:p>
                  </a:txBody>
                  <a:tcPr marL="61277" marR="61277" marT="61277" marB="61277" anchor="ctr" anchorCtr="0">
                    <a:lnL w="7620" cap="flat" cmpd="sng">
                      <a:solidFill>
                        <a:srgbClr val="CCCCCC"/>
                      </a:solidFill>
                      <a:prstDash val="solid"/>
                      <a:headEnd type="none" w="med" len="med"/>
                      <a:tailEnd type="none" w="med" len="med"/>
                    </a:lnL>
                    <a:lnR w="7620" cap="flat" cmpd="sng">
                      <a:solidFill>
                        <a:srgbClr val="CCCCCC"/>
                      </a:solidFill>
                      <a:prstDash val="solid"/>
                      <a:headEnd type="none" w="med" len="med"/>
                      <a:tailEnd type="none" w="med" len="med"/>
                    </a:lnR>
                    <a:lnT w="7620" cap="flat" cmpd="sng">
                      <a:solidFill>
                        <a:srgbClr val="CCCCCC"/>
                      </a:solidFill>
                      <a:prstDash val="solid"/>
                      <a:headEnd type="none" w="med" len="med"/>
                      <a:tailEnd type="none" w="med" len="med"/>
                    </a:lnT>
                    <a:lnB w="7620" cap="flat" cmpd="sng">
                      <a:solidFill>
                        <a:srgbClr val="CCCCCC"/>
                      </a:solidFill>
                      <a:prstDash val="solid"/>
                      <a:headEnd type="none" w="med" len="med"/>
                      <a:tailEnd type="none" w="med" len="med"/>
                    </a:lnB>
                    <a:noFill/>
                  </a:tcPr>
                </a:tc>
              </a:tr>
              <a:tr h="0">
                <a:tc>
                  <a:txBody>
                    <a:bodyPr/>
                    <a:p>
                      <a:pPr algn="l"/>
                      <a:r>
                        <a:rPr lang="zh-CN" altLang="en-US" sz="1600" b="1">
                          <a:solidFill>
                            <a:schemeClr val="tx1"/>
                          </a:solidFill>
                          <a:ea typeface="+mn-lt"/>
                        </a:rPr>
                        <a:t>白城市</a:t>
                      </a:r>
                      <a:endParaRPr lang="zh-CN" altLang="en-US" sz="1600" b="1">
                        <a:solidFill>
                          <a:schemeClr val="tx1"/>
                        </a:solidFill>
                        <a:ea typeface="+mn-lt"/>
                      </a:endParaRPr>
                    </a:p>
                  </a:txBody>
                  <a:tcPr marL="61277" marR="61277" marT="61277" marB="61277" anchor="ctr" anchorCtr="0">
                    <a:lnL w="7620" cap="flat" cmpd="sng">
                      <a:solidFill>
                        <a:srgbClr val="CCCCCC"/>
                      </a:solidFill>
                      <a:prstDash val="solid"/>
                      <a:headEnd type="none" w="med" len="med"/>
                      <a:tailEnd type="none" w="med" len="med"/>
                    </a:lnL>
                    <a:lnR w="7620" cap="flat" cmpd="sng">
                      <a:solidFill>
                        <a:srgbClr val="CCCCCC"/>
                      </a:solidFill>
                      <a:prstDash val="solid"/>
                      <a:headEnd type="none" w="med" len="med"/>
                      <a:tailEnd type="none" w="med" len="med"/>
                    </a:lnR>
                    <a:lnT w="7620" cap="flat" cmpd="sng">
                      <a:solidFill>
                        <a:srgbClr val="CCCCCC"/>
                      </a:solidFill>
                      <a:prstDash val="solid"/>
                      <a:headEnd type="none" w="med" len="med"/>
                      <a:tailEnd type="none" w="med" len="med"/>
                    </a:lnT>
                    <a:lnB w="7620" cap="flat" cmpd="sng">
                      <a:solidFill>
                        <a:srgbClr val="CCCCCC"/>
                      </a:solidFill>
                      <a:prstDash val="solid"/>
                      <a:headEnd type="none" w="med" len="med"/>
                      <a:tailEnd type="none" w="med" len="med"/>
                    </a:lnB>
                    <a:noFill/>
                  </a:tcPr>
                </a:tc>
                <a:tc>
                  <a:txBody>
                    <a:bodyPr/>
                    <a:p>
                      <a:pPr algn="l"/>
                      <a:r>
                        <a:rPr lang="zh-CN" altLang="en-US" sz="1600" b="1">
                          <a:solidFill>
                            <a:schemeClr val="tx1"/>
                          </a:solidFill>
                          <a:ea typeface="+mn-lt"/>
                        </a:rPr>
                        <a:t>宋阳</a:t>
                      </a:r>
                      <a:endParaRPr lang="zh-CN" altLang="en-US" sz="1600" b="1">
                        <a:solidFill>
                          <a:schemeClr val="tx1"/>
                        </a:solidFill>
                        <a:ea typeface="+mn-lt"/>
                      </a:endParaRPr>
                    </a:p>
                  </a:txBody>
                  <a:tcPr marL="61277" marR="61277" marT="61277" marB="61277" anchor="ctr" anchorCtr="0">
                    <a:lnL w="7620" cap="flat" cmpd="sng">
                      <a:solidFill>
                        <a:srgbClr val="CCCCCC"/>
                      </a:solidFill>
                      <a:prstDash val="solid"/>
                      <a:headEnd type="none" w="med" len="med"/>
                      <a:tailEnd type="none" w="med" len="med"/>
                    </a:lnL>
                    <a:lnR w="7620" cap="flat" cmpd="sng">
                      <a:solidFill>
                        <a:srgbClr val="CCCCCC"/>
                      </a:solidFill>
                      <a:prstDash val="solid"/>
                      <a:headEnd type="none" w="med" len="med"/>
                      <a:tailEnd type="none" w="med" len="med"/>
                    </a:lnR>
                    <a:lnT w="7620" cap="flat" cmpd="sng">
                      <a:solidFill>
                        <a:srgbClr val="CCCCCC"/>
                      </a:solidFill>
                      <a:prstDash val="solid"/>
                      <a:headEnd type="none" w="med" len="med"/>
                      <a:tailEnd type="none" w="med" len="med"/>
                    </a:lnT>
                    <a:lnB w="7620" cap="flat" cmpd="sng">
                      <a:solidFill>
                        <a:srgbClr val="CCCCCC"/>
                      </a:solidFill>
                      <a:prstDash val="solid"/>
                      <a:headEnd type="none" w="med" len="med"/>
                      <a:tailEnd type="none" w="med" len="med"/>
                    </a:lnB>
                    <a:noFill/>
                  </a:tcPr>
                </a:tc>
                <a:tc>
                  <a:txBody>
                    <a:bodyPr/>
                    <a:p>
                      <a:pPr algn="l"/>
                      <a:r>
                        <a:rPr lang="en-US" altLang="zh-CN" sz="1600" b="1">
                          <a:solidFill>
                            <a:schemeClr val="tx1"/>
                          </a:solidFill>
                          <a:cs typeface="+mn-lt"/>
                        </a:rPr>
                        <a:t>18626713942</a:t>
                      </a:r>
                      <a:endParaRPr lang="en-US" altLang="zh-CN" sz="1600" b="1">
                        <a:solidFill>
                          <a:schemeClr val="tx1"/>
                        </a:solidFill>
                        <a:cs typeface="+mn-lt"/>
                      </a:endParaRPr>
                    </a:p>
                  </a:txBody>
                  <a:tcPr marL="61277" marR="61277" marT="61277" marB="61277" anchor="ctr" anchorCtr="0">
                    <a:lnL w="7620" cap="flat" cmpd="sng">
                      <a:solidFill>
                        <a:srgbClr val="CCCCCC"/>
                      </a:solidFill>
                      <a:prstDash val="solid"/>
                      <a:headEnd type="none" w="med" len="med"/>
                      <a:tailEnd type="none" w="med" len="med"/>
                    </a:lnL>
                    <a:lnR w="7620" cap="flat" cmpd="sng">
                      <a:solidFill>
                        <a:srgbClr val="CCCCCC"/>
                      </a:solidFill>
                      <a:prstDash val="solid"/>
                      <a:headEnd type="none" w="med" len="med"/>
                      <a:tailEnd type="none" w="med" len="med"/>
                    </a:lnR>
                    <a:lnT w="7620" cap="flat" cmpd="sng">
                      <a:solidFill>
                        <a:srgbClr val="CCCCCC"/>
                      </a:solidFill>
                      <a:prstDash val="solid"/>
                      <a:headEnd type="none" w="med" len="med"/>
                      <a:tailEnd type="none" w="med" len="med"/>
                    </a:lnT>
                    <a:lnB w="7620" cap="flat" cmpd="sng">
                      <a:solidFill>
                        <a:srgbClr val="CCCCCC"/>
                      </a:solidFill>
                      <a:prstDash val="solid"/>
                      <a:headEnd type="none" w="med" len="med"/>
                      <a:tailEnd type="none" w="med" len="med"/>
                    </a:lnB>
                    <a:noFill/>
                  </a:tcPr>
                </a:tc>
              </a:tr>
              <a:tr h="0">
                <a:tc>
                  <a:txBody>
                    <a:bodyPr/>
                    <a:p>
                      <a:pPr algn="l"/>
                      <a:r>
                        <a:rPr lang="zh-CN" altLang="en-US" sz="1600" b="1">
                          <a:solidFill>
                            <a:schemeClr val="tx1"/>
                          </a:solidFill>
                          <a:ea typeface="+mn-lt"/>
                        </a:rPr>
                        <a:t>延边州</a:t>
                      </a:r>
                      <a:endParaRPr lang="zh-CN" altLang="en-US" sz="1600" b="1">
                        <a:solidFill>
                          <a:schemeClr val="tx1"/>
                        </a:solidFill>
                        <a:ea typeface="+mn-lt"/>
                      </a:endParaRPr>
                    </a:p>
                  </a:txBody>
                  <a:tcPr marL="61277" marR="61277" marT="61277" marB="61277" anchor="ctr" anchorCtr="0">
                    <a:lnL w="7620" cap="flat" cmpd="sng">
                      <a:solidFill>
                        <a:srgbClr val="CCCCCC"/>
                      </a:solidFill>
                      <a:prstDash val="solid"/>
                      <a:headEnd type="none" w="med" len="med"/>
                      <a:tailEnd type="none" w="med" len="med"/>
                    </a:lnL>
                    <a:lnR w="7620" cap="flat" cmpd="sng">
                      <a:solidFill>
                        <a:srgbClr val="CCCCCC"/>
                      </a:solidFill>
                      <a:prstDash val="solid"/>
                      <a:headEnd type="none" w="med" len="med"/>
                      <a:tailEnd type="none" w="med" len="med"/>
                    </a:lnR>
                    <a:lnT w="7620" cap="flat" cmpd="sng">
                      <a:solidFill>
                        <a:srgbClr val="CCCCCC"/>
                      </a:solidFill>
                      <a:prstDash val="solid"/>
                      <a:headEnd type="none" w="med" len="med"/>
                      <a:tailEnd type="none" w="med" len="med"/>
                    </a:lnT>
                    <a:lnB w="7620" cap="flat" cmpd="sng">
                      <a:solidFill>
                        <a:srgbClr val="CCCCCC"/>
                      </a:solidFill>
                      <a:prstDash val="solid"/>
                      <a:headEnd type="none" w="med" len="med"/>
                      <a:tailEnd type="none" w="med" len="med"/>
                    </a:lnB>
                    <a:noFill/>
                  </a:tcPr>
                </a:tc>
                <a:tc>
                  <a:txBody>
                    <a:bodyPr/>
                    <a:p>
                      <a:pPr algn="l"/>
                      <a:r>
                        <a:rPr lang="zh-CN" altLang="en-US" sz="1600" b="1">
                          <a:solidFill>
                            <a:schemeClr val="tx1"/>
                          </a:solidFill>
                          <a:ea typeface="+mn-lt"/>
                        </a:rPr>
                        <a:t>林佳奇</a:t>
                      </a:r>
                      <a:endParaRPr lang="zh-CN" altLang="en-US" sz="1600" b="1">
                        <a:solidFill>
                          <a:schemeClr val="tx1"/>
                        </a:solidFill>
                        <a:ea typeface="+mn-lt"/>
                      </a:endParaRPr>
                    </a:p>
                  </a:txBody>
                  <a:tcPr marL="61277" marR="61277" marT="61277" marB="61277" anchor="ctr" anchorCtr="0">
                    <a:lnL w="7620" cap="flat" cmpd="sng">
                      <a:solidFill>
                        <a:srgbClr val="CCCCCC"/>
                      </a:solidFill>
                      <a:prstDash val="solid"/>
                      <a:headEnd type="none" w="med" len="med"/>
                      <a:tailEnd type="none" w="med" len="med"/>
                    </a:lnL>
                    <a:lnR w="7620" cap="flat" cmpd="sng">
                      <a:solidFill>
                        <a:srgbClr val="CCCCCC"/>
                      </a:solidFill>
                      <a:prstDash val="solid"/>
                      <a:headEnd type="none" w="med" len="med"/>
                      <a:tailEnd type="none" w="med" len="med"/>
                    </a:lnR>
                    <a:lnT w="7620" cap="flat" cmpd="sng">
                      <a:solidFill>
                        <a:srgbClr val="CCCCCC"/>
                      </a:solidFill>
                      <a:prstDash val="solid"/>
                      <a:headEnd type="none" w="med" len="med"/>
                      <a:tailEnd type="none" w="med" len="med"/>
                    </a:lnT>
                    <a:lnB w="7620" cap="flat" cmpd="sng">
                      <a:solidFill>
                        <a:srgbClr val="CCCCCC"/>
                      </a:solidFill>
                      <a:prstDash val="solid"/>
                      <a:headEnd type="none" w="med" len="med"/>
                      <a:tailEnd type="none" w="med" len="med"/>
                    </a:lnB>
                    <a:noFill/>
                  </a:tcPr>
                </a:tc>
                <a:tc>
                  <a:txBody>
                    <a:bodyPr/>
                    <a:p>
                      <a:pPr algn="l"/>
                      <a:r>
                        <a:rPr lang="en-US" altLang="zh-CN" sz="1600" b="1">
                          <a:solidFill>
                            <a:schemeClr val="tx1"/>
                          </a:solidFill>
                          <a:cs typeface="+mn-lt"/>
                        </a:rPr>
                        <a:t>19060201988</a:t>
                      </a:r>
                      <a:endParaRPr lang="en-US" altLang="zh-CN" sz="1600" b="1">
                        <a:solidFill>
                          <a:schemeClr val="tx1"/>
                        </a:solidFill>
                        <a:cs typeface="+mn-lt"/>
                      </a:endParaRPr>
                    </a:p>
                  </a:txBody>
                  <a:tcPr marL="61277" marR="61277" marT="61277" marB="61277" anchor="ctr" anchorCtr="0">
                    <a:lnL w="7620" cap="flat" cmpd="sng">
                      <a:solidFill>
                        <a:srgbClr val="CCCCCC"/>
                      </a:solidFill>
                      <a:prstDash val="solid"/>
                      <a:headEnd type="none" w="med" len="med"/>
                      <a:tailEnd type="none" w="med" len="med"/>
                    </a:lnL>
                    <a:lnR w="7620" cap="flat" cmpd="sng">
                      <a:solidFill>
                        <a:srgbClr val="CCCCCC"/>
                      </a:solidFill>
                      <a:prstDash val="solid"/>
                      <a:headEnd type="none" w="med" len="med"/>
                      <a:tailEnd type="none" w="med" len="med"/>
                    </a:lnR>
                    <a:lnT w="7620" cap="flat" cmpd="sng">
                      <a:solidFill>
                        <a:srgbClr val="CCCCCC"/>
                      </a:solidFill>
                      <a:prstDash val="solid"/>
                      <a:headEnd type="none" w="med" len="med"/>
                      <a:tailEnd type="none" w="med" len="med"/>
                    </a:lnT>
                    <a:lnB w="7620" cap="flat" cmpd="sng">
                      <a:solidFill>
                        <a:srgbClr val="CCCCCC"/>
                      </a:solidFill>
                      <a:prstDash val="solid"/>
                      <a:headEnd type="none" w="med" len="med"/>
                      <a:tailEnd type="none" w="med" len="med"/>
                    </a:lnB>
                    <a:noFill/>
                  </a:tcPr>
                </a:tc>
              </a:tr>
              <a:tr h="0">
                <a:tc>
                  <a:txBody>
                    <a:bodyPr/>
                    <a:p>
                      <a:pPr algn="l"/>
                      <a:r>
                        <a:rPr lang="zh-CN" altLang="en-US" sz="1600" b="1">
                          <a:solidFill>
                            <a:schemeClr val="tx1"/>
                          </a:solidFill>
                          <a:ea typeface="+mn-lt"/>
                        </a:rPr>
                        <a:t>长白山保护开发区</a:t>
                      </a:r>
                      <a:endParaRPr lang="zh-CN" altLang="en-US" sz="1600" b="1">
                        <a:solidFill>
                          <a:schemeClr val="tx1"/>
                        </a:solidFill>
                        <a:ea typeface="+mn-lt"/>
                      </a:endParaRPr>
                    </a:p>
                  </a:txBody>
                  <a:tcPr marL="61277" marR="61277" marT="61277" marB="61277" anchor="ctr" anchorCtr="0">
                    <a:lnL w="7620" cap="flat" cmpd="sng">
                      <a:solidFill>
                        <a:srgbClr val="CCCCCC"/>
                      </a:solidFill>
                      <a:prstDash val="solid"/>
                      <a:headEnd type="none" w="med" len="med"/>
                      <a:tailEnd type="none" w="med" len="med"/>
                    </a:lnL>
                    <a:lnR w="7620" cap="flat" cmpd="sng">
                      <a:solidFill>
                        <a:srgbClr val="CCCCCC"/>
                      </a:solidFill>
                      <a:prstDash val="solid"/>
                      <a:headEnd type="none" w="med" len="med"/>
                      <a:tailEnd type="none" w="med" len="med"/>
                    </a:lnR>
                    <a:lnT w="7620" cap="flat" cmpd="sng">
                      <a:solidFill>
                        <a:srgbClr val="CCCCCC"/>
                      </a:solidFill>
                      <a:prstDash val="solid"/>
                      <a:headEnd type="none" w="med" len="med"/>
                      <a:tailEnd type="none" w="med" len="med"/>
                    </a:lnT>
                    <a:lnB w="7620" cap="flat" cmpd="sng">
                      <a:solidFill>
                        <a:srgbClr val="CCCCCC"/>
                      </a:solidFill>
                      <a:prstDash val="solid"/>
                      <a:headEnd type="none" w="med" len="med"/>
                      <a:tailEnd type="none" w="med" len="med"/>
                    </a:lnB>
                    <a:noFill/>
                  </a:tcPr>
                </a:tc>
                <a:tc>
                  <a:txBody>
                    <a:bodyPr/>
                    <a:p>
                      <a:pPr algn="l"/>
                      <a:r>
                        <a:rPr lang="zh-CN" altLang="en-US" sz="1600" b="1">
                          <a:solidFill>
                            <a:schemeClr val="tx1"/>
                          </a:solidFill>
                          <a:ea typeface="+mn-lt"/>
                        </a:rPr>
                        <a:t>宋阳</a:t>
                      </a:r>
                      <a:endParaRPr lang="zh-CN" altLang="en-US" sz="1600" b="1">
                        <a:solidFill>
                          <a:schemeClr val="tx1"/>
                        </a:solidFill>
                        <a:ea typeface="+mn-lt"/>
                      </a:endParaRPr>
                    </a:p>
                  </a:txBody>
                  <a:tcPr marL="61277" marR="61277" marT="61277" marB="61277" anchor="ctr" anchorCtr="0">
                    <a:lnL w="7620" cap="flat" cmpd="sng">
                      <a:solidFill>
                        <a:srgbClr val="CCCCCC"/>
                      </a:solidFill>
                      <a:prstDash val="solid"/>
                      <a:headEnd type="none" w="med" len="med"/>
                      <a:tailEnd type="none" w="med" len="med"/>
                    </a:lnL>
                    <a:lnR w="7620" cap="flat" cmpd="sng">
                      <a:solidFill>
                        <a:srgbClr val="CCCCCC"/>
                      </a:solidFill>
                      <a:prstDash val="solid"/>
                      <a:headEnd type="none" w="med" len="med"/>
                      <a:tailEnd type="none" w="med" len="med"/>
                    </a:lnR>
                    <a:lnT w="7620" cap="flat" cmpd="sng">
                      <a:solidFill>
                        <a:srgbClr val="CCCCCC"/>
                      </a:solidFill>
                      <a:prstDash val="solid"/>
                      <a:headEnd type="none" w="med" len="med"/>
                      <a:tailEnd type="none" w="med" len="med"/>
                    </a:lnT>
                    <a:lnB w="7620" cap="flat" cmpd="sng">
                      <a:solidFill>
                        <a:srgbClr val="CCCCCC"/>
                      </a:solidFill>
                      <a:prstDash val="solid"/>
                      <a:headEnd type="none" w="med" len="med"/>
                      <a:tailEnd type="none" w="med" len="med"/>
                    </a:lnB>
                    <a:noFill/>
                  </a:tcPr>
                </a:tc>
                <a:tc>
                  <a:txBody>
                    <a:bodyPr/>
                    <a:p>
                      <a:pPr algn="l"/>
                      <a:r>
                        <a:rPr lang="en-US" altLang="zh-CN" sz="1600" b="1">
                          <a:solidFill>
                            <a:schemeClr val="tx1"/>
                          </a:solidFill>
                          <a:cs typeface="+mn-lt"/>
                        </a:rPr>
                        <a:t>18626713942</a:t>
                      </a:r>
                      <a:endParaRPr lang="en-US" altLang="zh-CN" sz="1600" b="1">
                        <a:solidFill>
                          <a:schemeClr val="tx1"/>
                        </a:solidFill>
                        <a:cs typeface="+mn-lt"/>
                      </a:endParaRPr>
                    </a:p>
                  </a:txBody>
                  <a:tcPr marL="61277" marR="61277" marT="61277" marB="61277" anchor="ctr" anchorCtr="0">
                    <a:lnL w="7620" cap="flat" cmpd="sng">
                      <a:solidFill>
                        <a:srgbClr val="CCCCCC"/>
                      </a:solidFill>
                      <a:prstDash val="solid"/>
                      <a:headEnd type="none" w="med" len="med"/>
                      <a:tailEnd type="none" w="med" len="med"/>
                    </a:lnL>
                    <a:lnR w="7620" cap="flat" cmpd="sng">
                      <a:solidFill>
                        <a:srgbClr val="CCCCCC"/>
                      </a:solidFill>
                      <a:prstDash val="solid"/>
                      <a:headEnd type="none" w="med" len="med"/>
                      <a:tailEnd type="none" w="med" len="med"/>
                    </a:lnR>
                    <a:lnT w="7620" cap="flat" cmpd="sng">
                      <a:solidFill>
                        <a:srgbClr val="CCCCCC"/>
                      </a:solidFill>
                      <a:prstDash val="solid"/>
                      <a:headEnd type="none" w="med" len="med"/>
                      <a:tailEnd type="none" w="med" len="med"/>
                    </a:lnT>
                    <a:lnB w="7620" cap="flat" cmpd="sng">
                      <a:solidFill>
                        <a:srgbClr val="CCCCCC"/>
                      </a:solidFill>
                      <a:prstDash val="solid"/>
                      <a:headEnd type="none" w="med" len="med"/>
                      <a:tailEnd type="none" w="med" len="med"/>
                    </a:lnB>
                    <a:noFill/>
                  </a:tcPr>
                </a:tc>
              </a:tr>
              <a:tr h="0">
                <a:tc>
                  <a:txBody>
                    <a:bodyPr/>
                    <a:p>
                      <a:pPr algn="l"/>
                      <a:r>
                        <a:rPr lang="zh-CN" altLang="en-US" sz="1600" b="1">
                          <a:solidFill>
                            <a:schemeClr val="tx1"/>
                          </a:solidFill>
                          <a:ea typeface="+mn-lt"/>
                        </a:rPr>
                        <a:t>梅河口市</a:t>
                      </a:r>
                      <a:endParaRPr lang="zh-CN" altLang="en-US" sz="1600" b="1">
                        <a:solidFill>
                          <a:schemeClr val="tx1"/>
                        </a:solidFill>
                        <a:ea typeface="+mn-lt"/>
                      </a:endParaRPr>
                    </a:p>
                  </a:txBody>
                  <a:tcPr marL="61277" marR="61277" marT="61277" marB="61277" anchor="ctr" anchorCtr="0">
                    <a:lnL w="7620" cap="flat" cmpd="sng">
                      <a:solidFill>
                        <a:srgbClr val="CCCCCC"/>
                      </a:solidFill>
                      <a:prstDash val="solid"/>
                      <a:headEnd type="none" w="med" len="med"/>
                      <a:tailEnd type="none" w="med" len="med"/>
                    </a:lnL>
                    <a:lnR w="7620" cap="flat" cmpd="sng">
                      <a:solidFill>
                        <a:srgbClr val="CCCCCC"/>
                      </a:solidFill>
                      <a:prstDash val="solid"/>
                      <a:headEnd type="none" w="med" len="med"/>
                      <a:tailEnd type="none" w="med" len="med"/>
                    </a:lnR>
                    <a:lnT w="7620" cap="flat" cmpd="sng">
                      <a:solidFill>
                        <a:srgbClr val="CCCCCC"/>
                      </a:solidFill>
                      <a:prstDash val="solid"/>
                      <a:headEnd type="none" w="med" len="med"/>
                      <a:tailEnd type="none" w="med" len="med"/>
                    </a:lnT>
                    <a:lnB w="7620" cap="flat" cmpd="sng">
                      <a:solidFill>
                        <a:srgbClr val="CCCCCC"/>
                      </a:solidFill>
                      <a:prstDash val="solid"/>
                      <a:headEnd type="none" w="med" len="med"/>
                      <a:tailEnd type="none" w="med" len="med"/>
                    </a:lnB>
                    <a:noFill/>
                  </a:tcPr>
                </a:tc>
                <a:tc>
                  <a:txBody>
                    <a:bodyPr/>
                    <a:p>
                      <a:pPr algn="l"/>
                      <a:r>
                        <a:rPr lang="zh-CN" altLang="en-US" sz="1600" b="1">
                          <a:solidFill>
                            <a:schemeClr val="tx1"/>
                          </a:solidFill>
                          <a:ea typeface="+mn-lt"/>
                        </a:rPr>
                        <a:t>杨心兰</a:t>
                      </a:r>
                      <a:endParaRPr lang="zh-CN" altLang="en-US" sz="1600" b="1">
                        <a:solidFill>
                          <a:schemeClr val="tx1"/>
                        </a:solidFill>
                        <a:ea typeface="+mn-lt"/>
                      </a:endParaRPr>
                    </a:p>
                  </a:txBody>
                  <a:tcPr marL="61277" marR="61277" marT="61277" marB="61277" anchor="ctr" anchorCtr="0">
                    <a:lnL w="7620" cap="flat" cmpd="sng">
                      <a:solidFill>
                        <a:srgbClr val="CCCCCC"/>
                      </a:solidFill>
                      <a:prstDash val="solid"/>
                      <a:headEnd type="none" w="med" len="med"/>
                      <a:tailEnd type="none" w="med" len="med"/>
                    </a:lnL>
                    <a:lnR w="7620" cap="flat" cmpd="sng">
                      <a:solidFill>
                        <a:srgbClr val="CCCCCC"/>
                      </a:solidFill>
                      <a:prstDash val="solid"/>
                      <a:headEnd type="none" w="med" len="med"/>
                      <a:tailEnd type="none" w="med" len="med"/>
                    </a:lnR>
                    <a:lnT w="7620" cap="flat" cmpd="sng">
                      <a:solidFill>
                        <a:srgbClr val="CCCCCC"/>
                      </a:solidFill>
                      <a:prstDash val="solid"/>
                      <a:headEnd type="none" w="med" len="med"/>
                      <a:tailEnd type="none" w="med" len="med"/>
                    </a:lnT>
                    <a:lnB w="7620" cap="flat" cmpd="sng">
                      <a:solidFill>
                        <a:srgbClr val="CCCCCC"/>
                      </a:solidFill>
                      <a:prstDash val="solid"/>
                      <a:headEnd type="none" w="med" len="med"/>
                      <a:tailEnd type="none" w="med" len="med"/>
                    </a:lnB>
                    <a:noFill/>
                  </a:tcPr>
                </a:tc>
                <a:tc>
                  <a:txBody>
                    <a:bodyPr/>
                    <a:p>
                      <a:pPr algn="l"/>
                      <a:r>
                        <a:rPr lang="en-US" altLang="zh-CN" sz="1600" b="1">
                          <a:solidFill>
                            <a:schemeClr val="tx1"/>
                          </a:solidFill>
                          <a:cs typeface="+mn-lt"/>
                        </a:rPr>
                        <a:t>19060201977</a:t>
                      </a:r>
                      <a:endParaRPr lang="en-US" altLang="zh-CN" sz="1600" b="1">
                        <a:solidFill>
                          <a:schemeClr val="tx1"/>
                        </a:solidFill>
                        <a:cs typeface="+mn-lt"/>
                      </a:endParaRPr>
                    </a:p>
                  </a:txBody>
                  <a:tcPr marL="61277" marR="61277" marT="61277" marB="61277" anchor="ctr" anchorCtr="0">
                    <a:lnL w="7620" cap="flat" cmpd="sng">
                      <a:solidFill>
                        <a:srgbClr val="CCCCCC"/>
                      </a:solidFill>
                      <a:prstDash val="solid"/>
                      <a:headEnd type="none" w="med" len="med"/>
                      <a:tailEnd type="none" w="med" len="med"/>
                    </a:lnL>
                    <a:lnR w="7620" cap="flat" cmpd="sng">
                      <a:solidFill>
                        <a:srgbClr val="CCCCCC"/>
                      </a:solidFill>
                      <a:prstDash val="solid"/>
                      <a:headEnd type="none" w="med" len="med"/>
                      <a:tailEnd type="none" w="med" len="med"/>
                    </a:lnR>
                    <a:lnT w="7620" cap="flat" cmpd="sng">
                      <a:solidFill>
                        <a:srgbClr val="CCCCCC"/>
                      </a:solidFill>
                      <a:prstDash val="solid"/>
                      <a:headEnd type="none" w="med" len="med"/>
                      <a:tailEnd type="none" w="med" len="med"/>
                    </a:lnT>
                    <a:lnB w="7620" cap="flat" cmpd="sng">
                      <a:solidFill>
                        <a:srgbClr val="CCCCCC"/>
                      </a:solidFill>
                      <a:prstDash val="solid"/>
                      <a:headEnd type="none" w="med" len="med"/>
                      <a:tailEnd type="none" w="med" len="med"/>
                    </a:lnB>
                    <a:noFill/>
                  </a:tcPr>
                </a:tc>
              </a:tr>
            </a:tbl>
          </a:graphicData>
        </a:graphic>
      </p:graphicFrame>
    </p:spTree>
    <p:custDataLst>
      <p:tags r:id="rId2"/>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ubtitle 12"/>
          <p:cNvSpPr>
            <a:spLocks noGrp="1"/>
          </p:cNvSpPr>
          <p:nvPr>
            <p:ph type="body" idx="16389"/>
            <p:custDataLst>
              <p:tags r:id="rId1"/>
            </p:custDataLst>
          </p:nvPr>
        </p:nvSpPr>
        <p:spPr/>
        <p:txBody>
          <a:bodyPr/>
          <a:p>
            <a:r>
              <a:rPr lang="zh-CN" altLang="en-US"/>
              <a:t>THE END</a:t>
            </a:r>
            <a:endParaRPr lang="zh-CN" altLang="en-US"/>
          </a:p>
        </p:txBody>
      </p:sp>
      <p:sp>
        <p:nvSpPr>
          <p:cNvPr id="3" name="标题"/>
          <p:cNvSpPr>
            <a:spLocks noGrp="1"/>
          </p:cNvSpPr>
          <p:nvPr>
            <p:ph type="title" idx="16388"/>
            <p:custDataLst>
              <p:tags r:id="rId2"/>
            </p:custDataLst>
          </p:nvPr>
        </p:nvSpPr>
        <p:spPr/>
        <p:txBody>
          <a:bodyPr>
            <a:normAutofit/>
          </a:bodyPr>
          <a:p>
            <a:r>
              <a:rPr lang="zh-CN" altLang="en-US"/>
              <a:t>感谢聆听！</a:t>
            </a:r>
            <a:endParaRPr lang="zh-CN" altLang="en-US"/>
          </a:p>
        </p:txBody>
      </p:sp>
    </p:spTree>
    <p:custDataLst>
      <p:tags r:id="rId3"/>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副标题 1"/>
          <p:cNvSpPr>
            <a:spLocks noGrp="1"/>
          </p:cNvSpPr>
          <p:nvPr>
            <p:ph type="subTitle" idx="16386"/>
            <p:custDataLst>
              <p:tags r:id="rId1"/>
            </p:custDataLst>
          </p:nvPr>
        </p:nvSpPr>
        <p:spPr/>
        <p:txBody>
          <a:bodyPr/>
          <a:p>
            <a:pPr algn="ctr">
              <a:lnSpc>
                <a:spcPct val="125000"/>
              </a:lnSpc>
            </a:pPr>
            <a:r>
              <a:rPr lang="zh-CN" altLang="en-US"/>
              <a:t>CONTENTS</a:t>
            </a:r>
            <a:endParaRPr lang="zh-CN" altLang="en-US"/>
          </a:p>
        </p:txBody>
      </p:sp>
      <p:sp>
        <p:nvSpPr>
          <p:cNvPr id="3" name="标题 2"/>
          <p:cNvSpPr>
            <a:spLocks noGrp="1"/>
          </p:cNvSpPr>
          <p:nvPr>
            <p:ph type="ctrTitle" idx="16385"/>
            <p:custDataLst>
              <p:tags r:id="rId2"/>
            </p:custDataLst>
          </p:nvPr>
        </p:nvSpPr>
        <p:spPr/>
        <p:txBody>
          <a:bodyPr>
            <a:normAutofit fontScale="90000"/>
          </a:bodyPr>
          <a:p>
            <a:pPr algn="ctr">
              <a:lnSpc>
                <a:spcPct val="104000"/>
              </a:lnSpc>
            </a:pPr>
            <a:r>
              <a:rPr lang="zh-CN" altLang="en-US"/>
              <a:t>目录</a:t>
            </a:r>
            <a:endParaRPr lang="zh-CN" altLang="en-US"/>
          </a:p>
        </p:txBody>
      </p:sp>
      <p:sp>
        <p:nvSpPr>
          <p:cNvPr id="4" name="文本占位符 3"/>
          <p:cNvSpPr>
            <a:spLocks noGrp="1"/>
          </p:cNvSpPr>
          <p:nvPr>
            <p:ph type="body" idx="16388"/>
            <p:custDataLst>
              <p:tags r:id="rId3"/>
            </p:custDataLst>
          </p:nvPr>
        </p:nvSpPr>
        <p:spPr/>
        <p:txBody>
          <a:bodyPr/>
          <a:p>
            <a:pPr algn="ctr">
              <a:lnSpc>
                <a:spcPct val="109000"/>
              </a:lnSpc>
            </a:pPr>
            <a:r>
              <a:rPr lang="en-US" altLang="en-US"/>
              <a:t>01</a:t>
            </a:r>
            <a:endParaRPr lang="en-US" altLang="en-US"/>
          </a:p>
        </p:txBody>
      </p:sp>
      <p:sp>
        <p:nvSpPr>
          <p:cNvPr id="5" name="装饰  3"/>
          <p:cNvSpPr>
            <a:spLocks noGrp="1"/>
          </p:cNvSpPr>
          <p:nvPr>
            <p:ph type="body" idx="16393"/>
            <p:custDataLst>
              <p:tags r:id="rId4"/>
            </p:custDataLst>
          </p:nvPr>
        </p:nvSpPr>
        <p:spPr/>
        <p:txBody>
          <a:bodyPr/>
          <a:p>
            <a:r>
              <a:rPr lang="zh-CN" altLang="en-US"/>
              <a:t> </a:t>
            </a:r>
            <a:endParaRPr lang="zh-CN" altLang="en-US"/>
          </a:p>
        </p:txBody>
      </p:sp>
      <p:sp>
        <p:nvSpPr>
          <p:cNvPr id="6" name="文本占位符 5"/>
          <p:cNvSpPr>
            <a:spLocks noGrp="1"/>
          </p:cNvSpPr>
          <p:nvPr>
            <p:ph type="body" idx="16387"/>
            <p:custDataLst>
              <p:tags r:id="rId5"/>
            </p:custDataLst>
          </p:nvPr>
        </p:nvSpPr>
        <p:spPr/>
        <p:txBody>
          <a:bodyPr>
            <a:normAutofit/>
          </a:bodyPr>
          <a:p>
            <a:pPr algn="l">
              <a:lnSpc>
                <a:spcPct val="118000"/>
              </a:lnSpc>
            </a:pPr>
            <a:r>
              <a:rPr lang="zh-CN" altLang="en-US"/>
              <a:t>功能点调整</a:t>
            </a:r>
            <a:r>
              <a:t>介绍</a:t>
            </a:r>
            <a:endParaRPr lang="zh-CN" altLang="en-US"/>
          </a:p>
        </p:txBody>
      </p:sp>
      <p:sp>
        <p:nvSpPr>
          <p:cNvPr id="7" name="文本占位符 6"/>
          <p:cNvSpPr>
            <a:spLocks noGrp="1"/>
          </p:cNvSpPr>
          <p:nvPr>
            <p:ph type="body" idx="16390"/>
            <p:custDataLst>
              <p:tags r:id="rId6"/>
            </p:custDataLst>
          </p:nvPr>
        </p:nvSpPr>
        <p:spPr/>
        <p:txBody>
          <a:bodyPr/>
          <a:p>
            <a:pPr algn="ctr">
              <a:lnSpc>
                <a:spcPct val="109000"/>
              </a:lnSpc>
            </a:pPr>
            <a:r>
              <a:rPr lang="en-US" altLang="en-US"/>
              <a:t>02</a:t>
            </a:r>
            <a:endParaRPr lang="en-US" altLang="en-US"/>
          </a:p>
        </p:txBody>
      </p:sp>
      <p:sp>
        <p:nvSpPr>
          <p:cNvPr id="8" name="装饰  6"/>
          <p:cNvSpPr>
            <a:spLocks noGrp="1"/>
          </p:cNvSpPr>
          <p:nvPr>
            <p:ph type="body" idx="16394"/>
            <p:custDataLst>
              <p:tags r:id="rId7"/>
            </p:custDataLst>
          </p:nvPr>
        </p:nvSpPr>
        <p:spPr/>
        <p:txBody>
          <a:bodyPr/>
          <a:p>
            <a:r>
              <a:rPr lang="zh-CN" altLang="en-US"/>
              <a:t> </a:t>
            </a:r>
            <a:endParaRPr lang="zh-CN" altLang="en-US"/>
          </a:p>
        </p:txBody>
      </p:sp>
      <p:sp>
        <p:nvSpPr>
          <p:cNvPr id="9" name="文本占位符 8"/>
          <p:cNvSpPr>
            <a:spLocks noGrp="1"/>
          </p:cNvSpPr>
          <p:nvPr>
            <p:ph type="body" idx="16389"/>
            <p:custDataLst>
              <p:tags r:id="rId8"/>
            </p:custDataLst>
          </p:nvPr>
        </p:nvSpPr>
        <p:spPr/>
        <p:txBody>
          <a:bodyPr>
            <a:normAutofit/>
          </a:bodyPr>
          <a:p>
            <a:pPr algn="l">
              <a:lnSpc>
                <a:spcPct val="118000"/>
              </a:lnSpc>
            </a:pPr>
            <a:r>
              <a:rPr lang="zh-CN" altLang="en-US"/>
              <a:t>注意事项</a:t>
            </a:r>
            <a:r>
              <a:t>讲解</a:t>
            </a:r>
            <a:endParaRPr lang="zh-CN" altLang="en-US"/>
          </a:p>
        </p:txBody>
      </p:sp>
      <p:sp>
        <p:nvSpPr>
          <p:cNvPr id="10" name="文本占位符 9"/>
          <p:cNvSpPr>
            <a:spLocks noGrp="1"/>
          </p:cNvSpPr>
          <p:nvPr>
            <p:ph type="body" idx="16392"/>
            <p:custDataLst>
              <p:tags r:id="rId9"/>
            </p:custDataLst>
          </p:nvPr>
        </p:nvSpPr>
        <p:spPr/>
        <p:txBody>
          <a:bodyPr/>
          <a:p>
            <a:pPr algn="ctr">
              <a:lnSpc>
                <a:spcPct val="109000"/>
              </a:lnSpc>
            </a:pPr>
            <a:r>
              <a:rPr lang="en-US" altLang="en-US"/>
              <a:t>03</a:t>
            </a:r>
            <a:endParaRPr lang="en-US" altLang="en-US"/>
          </a:p>
        </p:txBody>
      </p:sp>
      <p:sp>
        <p:nvSpPr>
          <p:cNvPr id="11" name="装饰  9"/>
          <p:cNvSpPr>
            <a:spLocks noGrp="1"/>
          </p:cNvSpPr>
          <p:nvPr>
            <p:ph type="body" idx="16395"/>
            <p:custDataLst>
              <p:tags r:id="rId10"/>
            </p:custDataLst>
          </p:nvPr>
        </p:nvSpPr>
        <p:spPr/>
        <p:txBody>
          <a:bodyPr/>
          <a:p>
            <a:r>
              <a:rPr lang="zh-CN" altLang="en-US"/>
              <a:t> </a:t>
            </a:r>
            <a:endParaRPr lang="zh-CN" altLang="en-US"/>
          </a:p>
        </p:txBody>
      </p:sp>
      <p:sp>
        <p:nvSpPr>
          <p:cNvPr id="12" name="文本占位符 11"/>
          <p:cNvSpPr>
            <a:spLocks noGrp="1"/>
          </p:cNvSpPr>
          <p:nvPr>
            <p:ph type="body" idx="16391"/>
            <p:custDataLst>
              <p:tags r:id="rId11"/>
            </p:custDataLst>
          </p:nvPr>
        </p:nvSpPr>
        <p:spPr/>
        <p:txBody>
          <a:bodyPr>
            <a:normAutofit/>
          </a:bodyPr>
          <a:p>
            <a:pPr algn="l">
              <a:lnSpc>
                <a:spcPct val="118000"/>
              </a:lnSpc>
            </a:pPr>
            <a:r>
              <a:rPr lang="zh-CN" altLang="en-US"/>
              <a:t>系统演示</a:t>
            </a:r>
            <a:endParaRPr lang="zh-CN" altLang="en-US"/>
          </a:p>
        </p:txBody>
      </p:sp>
    </p:spTree>
    <p:custDataLst>
      <p:tags r:id="rId12"/>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p:cNvSpPr>
            <a:spLocks noGrp="1"/>
          </p:cNvSpPr>
          <p:nvPr>
            <p:ph type="title" idx="16388"/>
            <p:custDataLst>
              <p:tags r:id="rId1"/>
            </p:custDataLst>
          </p:nvPr>
        </p:nvSpPr>
        <p:spPr>
          <a:xfrm>
            <a:off x="1903942" y="2479040"/>
            <a:ext cx="8384117" cy="1524000"/>
          </a:xfrm>
        </p:spPr>
        <p:txBody>
          <a:bodyPr>
            <a:normAutofit/>
          </a:bodyPr>
          <a:p>
            <a:r>
              <a:rPr lang="zh-CN" altLang="en-US"/>
              <a:t>功能点调整</a:t>
            </a:r>
            <a:r>
              <a:t>介绍</a:t>
            </a:r>
            <a:endParaRPr lang="zh-CN" altLang="en-US"/>
          </a:p>
        </p:txBody>
      </p:sp>
    </p:spTree>
    <p:custDataLst>
      <p:tags r:id="rId2"/>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 name="圆角矩形 24"/>
          <p:cNvSpPr/>
          <p:nvPr/>
        </p:nvSpPr>
        <p:spPr>
          <a:xfrm>
            <a:off x="6045200" y="3343910"/>
            <a:ext cx="2244090" cy="2828925"/>
          </a:xfrm>
          <a:prstGeom prst="roundRect">
            <a:avLst/>
          </a:prstGeom>
          <a:solidFill>
            <a:schemeClr val="accent1">
              <a:alpha val="2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4" name="装饰  2" descr="7b0a2020202022776f7264617274223a2022220a7d0a"/>
          <p:cNvSpPr>
            <a:spLocks noGrp="1"/>
          </p:cNvSpPr>
          <p:nvPr>
            <p:ph type="body" idx="16395"/>
            <p:custDataLst>
              <p:tags r:id="rId1"/>
            </p:custDataLst>
          </p:nvPr>
        </p:nvSpPr>
        <p:spPr>
          <a:xfrm>
            <a:off x="481330" y="760730"/>
            <a:ext cx="10789920" cy="5629910"/>
          </a:xfrm>
        </p:spPr>
        <p:txBody>
          <a:bodyPr/>
          <a:p>
            <a:r>
              <a:rPr lang="zh-CN" altLang="en-US">
                <a:solidFill>
                  <a:srgbClr val="2F7EEA"/>
                </a:solidFill>
                <a:effectLst/>
                <a:latin typeface="字小魂彩虹高光体" panose="00000500000000000000" charset="-122"/>
                <a:ea typeface="字小魂彩虹高光体" panose="00000500000000000000" charset="-122"/>
              </a:rPr>
              <a:t> </a:t>
            </a:r>
            <a:endParaRPr lang="zh-CN" altLang="en-US">
              <a:solidFill>
                <a:srgbClr val="2F7EEA"/>
              </a:solidFill>
              <a:effectLst/>
              <a:latin typeface="字小魂彩虹高光体" panose="00000500000000000000" charset="-122"/>
              <a:ea typeface="字小魂彩虹高光体" panose="00000500000000000000" charset="-122"/>
            </a:endParaRPr>
          </a:p>
        </p:txBody>
      </p:sp>
      <p:pic>
        <p:nvPicPr>
          <p:cNvPr id="18" name="图片占位符 17"/>
          <p:cNvPicPr/>
          <p:nvPr>
            <p:ph type="pic" idx="16396"/>
            <p:custDataLst>
              <p:tags r:id="rId2"/>
            </p:custDataLst>
          </p:nvPr>
        </p:nvPicPr>
        <p:blipFill>
          <a:blip r:embed="rId3">
            <a:extLst>
              <a:ext uri="{96DAC541-7B7A-43D3-8B79-37D633B846F1}">
                <asvg:svgBlip xmlns:asvg="http://schemas.microsoft.com/office/drawing/2016/SVG/main" r:embed="rId4"/>
              </a:ext>
            </a:extLst>
          </a:blip>
          <a:stretch>
            <a:fillRect/>
          </a:stretch>
        </p:blipFill>
        <p:spPr>
          <a:xfrm>
            <a:off x="1413510" y="2281555"/>
            <a:ext cx="914400" cy="914400"/>
          </a:xfrm>
          <a:prstGeom prst="rect">
            <a:avLst/>
          </a:prstGeom>
        </p:spPr>
      </p:pic>
      <p:sp>
        <p:nvSpPr>
          <p:cNvPr id="6" name="文本占位符 5"/>
          <p:cNvSpPr>
            <a:spLocks noGrp="1"/>
          </p:cNvSpPr>
          <p:nvPr>
            <p:ph type="body" idx="16387"/>
            <p:custDataLst>
              <p:tags r:id="rId5"/>
            </p:custDataLst>
          </p:nvPr>
        </p:nvSpPr>
        <p:spPr>
          <a:xfrm>
            <a:off x="1030605" y="3501390"/>
            <a:ext cx="1906905" cy="833755"/>
          </a:xfrm>
        </p:spPr>
        <p:txBody>
          <a:bodyPr>
            <a:normAutofit/>
          </a:bodyPr>
          <a:p>
            <a:pPr algn="l">
              <a:lnSpc>
                <a:spcPct val="111000"/>
              </a:lnSpc>
            </a:pPr>
            <a:r>
              <a:rPr lang="en-US" altLang="zh-CN" sz="1600" b="1"/>
              <a:t>1.</a:t>
            </a:r>
            <a:r>
              <a:rPr lang="zh-CN" altLang="en-US" sz="1600" b="1"/>
              <a:t>采用高版本视音频服务后台及配套客户端</a:t>
            </a:r>
            <a:endParaRPr lang="zh-CN" altLang="en-US" sz="1600" b="1"/>
          </a:p>
        </p:txBody>
      </p:sp>
      <p:sp>
        <p:nvSpPr>
          <p:cNvPr id="7" name="文本占位符 6"/>
          <p:cNvSpPr>
            <a:spLocks noGrp="1"/>
          </p:cNvSpPr>
          <p:nvPr>
            <p:ph type="body" idx="16388"/>
            <p:custDataLst>
              <p:tags r:id="rId6"/>
            </p:custDataLst>
          </p:nvPr>
        </p:nvSpPr>
        <p:spPr>
          <a:xfrm>
            <a:off x="1030605" y="4459605"/>
            <a:ext cx="1906905" cy="1832610"/>
          </a:xfrm>
        </p:spPr>
        <p:txBody>
          <a:bodyPr>
            <a:normAutofit fontScale="70000"/>
          </a:bodyPr>
          <a:p>
            <a:pPr algn="l">
              <a:lnSpc>
                <a:spcPct val="125000"/>
              </a:lnSpc>
            </a:pPr>
            <a:r>
              <a:rPr lang="en-US" altLang="zh-CN" sz="1715"/>
              <a:t>    </a:t>
            </a:r>
            <a:r>
              <a:rPr lang="zh-CN" altLang="en-US" sz="1715"/>
              <a:t>采用高版本视音频服务后台及配套客户端，可全面适配指定型号国产化系统评标电脑，优化系统兼容性与运行效率，使实际使用更稳定流畅，有效提升整体会议体验。</a:t>
            </a:r>
            <a:endParaRPr lang="zh-CN" altLang="en-US" sz="1715"/>
          </a:p>
        </p:txBody>
      </p:sp>
      <p:pic>
        <p:nvPicPr>
          <p:cNvPr id="17" name="图片占位符 16"/>
          <p:cNvPicPr/>
          <p:nvPr>
            <p:ph type="pic" idx="16397"/>
            <p:custDataLst>
              <p:tags r:id="rId7"/>
            </p:custDataLst>
          </p:nvPr>
        </p:nvPicPr>
        <p:blipFill>
          <a:blip r:embed="rId8">
            <a:extLst>
              <a:ext uri="{96DAC541-7B7A-43D3-8B79-37D633B846F1}">
                <asvg:svgBlip xmlns:asvg="http://schemas.microsoft.com/office/drawing/2016/SVG/main" r:embed="rId9"/>
              </a:ext>
            </a:extLst>
          </a:blip>
          <a:stretch>
            <a:fillRect/>
          </a:stretch>
        </p:blipFill>
        <p:spPr>
          <a:xfrm>
            <a:off x="4036060" y="2281555"/>
            <a:ext cx="914400" cy="914400"/>
          </a:xfrm>
          <a:prstGeom prst="rect">
            <a:avLst/>
          </a:prstGeom>
        </p:spPr>
      </p:pic>
      <p:sp>
        <p:nvSpPr>
          <p:cNvPr id="9" name="文本占位符 8"/>
          <p:cNvSpPr>
            <a:spLocks noGrp="1"/>
          </p:cNvSpPr>
          <p:nvPr>
            <p:ph type="body" idx="16389"/>
            <p:custDataLst>
              <p:tags r:id="rId10"/>
            </p:custDataLst>
          </p:nvPr>
        </p:nvSpPr>
        <p:spPr>
          <a:xfrm>
            <a:off x="3477895" y="3501390"/>
            <a:ext cx="2030730" cy="790575"/>
          </a:xfrm>
        </p:spPr>
        <p:txBody>
          <a:bodyPr>
            <a:normAutofit/>
          </a:bodyPr>
          <a:p>
            <a:pPr algn="l">
              <a:lnSpc>
                <a:spcPct val="111000"/>
              </a:lnSpc>
            </a:pPr>
            <a:r>
              <a:rPr lang="en-US" altLang="zh-CN" sz="1600" b="1"/>
              <a:t>2.</a:t>
            </a:r>
            <a:r>
              <a:rPr lang="zh-CN" altLang="en-US" sz="1600" b="1"/>
              <a:t>调用全省各交易中心服务器</a:t>
            </a:r>
            <a:endParaRPr lang="zh-CN" altLang="en-US" sz="1600" b="1"/>
          </a:p>
        </p:txBody>
      </p:sp>
      <p:sp>
        <p:nvSpPr>
          <p:cNvPr id="10" name="文本占位符 9"/>
          <p:cNvSpPr>
            <a:spLocks noGrp="1"/>
          </p:cNvSpPr>
          <p:nvPr>
            <p:ph type="body" idx="16390"/>
            <p:custDataLst>
              <p:tags r:id="rId11"/>
            </p:custDataLst>
          </p:nvPr>
        </p:nvSpPr>
        <p:spPr>
          <a:xfrm>
            <a:off x="3477895" y="4461510"/>
            <a:ext cx="2031365" cy="1547495"/>
          </a:xfrm>
        </p:spPr>
        <p:txBody>
          <a:bodyPr>
            <a:normAutofit/>
          </a:bodyPr>
          <a:p>
            <a:pPr algn="l">
              <a:lnSpc>
                <a:spcPct val="125000"/>
              </a:lnSpc>
            </a:pPr>
            <a:r>
              <a:rPr lang="en-US" altLang="zh-CN" sz="1200"/>
              <a:t>    </a:t>
            </a:r>
            <a:r>
              <a:rPr lang="zh-CN" altLang="en-US" sz="1200"/>
              <a:t>调用对应主场交易中心服务器，能保障评委视音频会议正常开展，实现点位资源高效利用，还可最大限度减轻全省服务器运行压力，确保系统稳定运行。</a:t>
            </a:r>
            <a:endParaRPr lang="zh-CN" altLang="en-US" sz="1200"/>
          </a:p>
        </p:txBody>
      </p:sp>
      <p:pic>
        <p:nvPicPr>
          <p:cNvPr id="19" name="图片占位符 18"/>
          <p:cNvPicPr/>
          <p:nvPr>
            <p:ph type="pic" idx="16398"/>
            <p:custDataLst>
              <p:tags r:id="rId12"/>
            </p:custDataLst>
          </p:nvPr>
        </p:nvPicPr>
        <p:blipFill>
          <a:blip r:embed="rId13">
            <a:extLst>
              <a:ext uri="{96DAC541-7B7A-43D3-8B79-37D633B846F1}">
                <asvg:svgBlip xmlns:asvg="http://schemas.microsoft.com/office/drawing/2016/SVG/main" r:embed="rId14"/>
              </a:ext>
            </a:extLst>
          </a:blip>
          <a:stretch>
            <a:fillRect/>
          </a:stretch>
        </p:blipFill>
        <p:spPr>
          <a:xfrm>
            <a:off x="6721475" y="2281555"/>
            <a:ext cx="914400" cy="914400"/>
          </a:xfrm>
          <a:prstGeom prst="rect">
            <a:avLst/>
          </a:prstGeom>
        </p:spPr>
      </p:pic>
      <p:sp>
        <p:nvSpPr>
          <p:cNvPr id="12" name="文本占位符 11"/>
          <p:cNvSpPr>
            <a:spLocks noGrp="1"/>
          </p:cNvSpPr>
          <p:nvPr>
            <p:ph type="body" idx="16391"/>
            <p:custDataLst>
              <p:tags r:id="rId15"/>
            </p:custDataLst>
          </p:nvPr>
        </p:nvSpPr>
        <p:spPr>
          <a:xfrm>
            <a:off x="6098540" y="3501390"/>
            <a:ext cx="2117725" cy="790575"/>
          </a:xfrm>
        </p:spPr>
        <p:txBody>
          <a:bodyPr>
            <a:noAutofit/>
          </a:bodyPr>
          <a:p>
            <a:pPr algn="l">
              <a:lnSpc>
                <a:spcPct val="111000"/>
              </a:lnSpc>
            </a:pPr>
            <a:r>
              <a:rPr lang="en-US" altLang="zh-CN" sz="1600" b="1"/>
              <a:t>3.</a:t>
            </a:r>
            <a:r>
              <a:rPr lang="zh-CN" altLang="en-US" sz="1600" b="1"/>
              <a:t>评委桌面录屏、个人监控下载到“录像文件存储管理机”</a:t>
            </a:r>
            <a:endParaRPr lang="zh-CN" altLang="en-US" sz="1600" b="1"/>
          </a:p>
        </p:txBody>
      </p:sp>
      <p:sp>
        <p:nvSpPr>
          <p:cNvPr id="13" name="文本占位符 12"/>
          <p:cNvSpPr>
            <a:spLocks noGrp="1"/>
          </p:cNvSpPr>
          <p:nvPr>
            <p:ph type="body" idx="16392"/>
            <p:custDataLst>
              <p:tags r:id="rId16"/>
            </p:custDataLst>
          </p:nvPr>
        </p:nvSpPr>
        <p:spPr>
          <a:xfrm>
            <a:off x="6049645" y="4460875"/>
            <a:ext cx="2077085" cy="1547495"/>
          </a:xfrm>
        </p:spPr>
        <p:txBody>
          <a:bodyPr>
            <a:normAutofit/>
          </a:bodyPr>
          <a:p>
            <a:pPr algn="l">
              <a:lnSpc>
                <a:spcPct val="125000"/>
              </a:lnSpc>
            </a:pPr>
            <a:r>
              <a:rPr lang="en-US" altLang="zh-CN" sz="1200"/>
              <a:t>    </a:t>
            </a:r>
            <a:r>
              <a:rPr lang="zh-CN" altLang="en-US" sz="1200"/>
              <a:t>评委桌面录屏、个人监控直接每天</a:t>
            </a:r>
            <a:r>
              <a:rPr sz="1200"/>
              <a:t>由</a:t>
            </a:r>
            <a:r>
              <a:rPr lang="zh-CN" altLang="en-US" sz="1200"/>
              <a:t>定时服务下载到主场的“录像文件存储管理机”中，摒弃过去繁琐的线下视频拷贝传输，同时增加评标视音频保存安全性。</a:t>
            </a:r>
            <a:endParaRPr lang="zh-CN" altLang="en-US" sz="1200"/>
          </a:p>
        </p:txBody>
      </p:sp>
      <p:pic>
        <p:nvPicPr>
          <p:cNvPr id="20" name="图片占位符 19"/>
          <p:cNvPicPr/>
          <p:nvPr>
            <p:ph type="pic" idx="16399"/>
            <p:custDataLst>
              <p:tags r:id="rId17"/>
            </p:custDataLst>
          </p:nvPr>
        </p:nvPicPr>
        <p:blipFill>
          <a:blip r:embed="rId18">
            <a:extLst>
              <a:ext uri="{96DAC541-7B7A-43D3-8B79-37D633B846F1}">
                <asvg:svgBlip xmlns:asvg="http://schemas.microsoft.com/office/drawing/2016/SVG/main" r:embed="rId19"/>
              </a:ext>
            </a:extLst>
          </a:blip>
          <a:stretch>
            <a:fillRect/>
          </a:stretch>
        </p:blipFill>
        <p:spPr>
          <a:xfrm>
            <a:off x="9312910" y="2345690"/>
            <a:ext cx="914400" cy="914400"/>
          </a:xfrm>
          <a:prstGeom prst="rect">
            <a:avLst/>
          </a:prstGeom>
        </p:spPr>
      </p:pic>
      <p:sp>
        <p:nvSpPr>
          <p:cNvPr id="15" name="文本占位符 14"/>
          <p:cNvSpPr>
            <a:spLocks noGrp="1"/>
          </p:cNvSpPr>
          <p:nvPr>
            <p:ph type="body" idx="16393"/>
            <p:custDataLst>
              <p:tags r:id="rId20"/>
            </p:custDataLst>
          </p:nvPr>
        </p:nvSpPr>
        <p:spPr>
          <a:xfrm>
            <a:off x="8719185" y="3501390"/>
            <a:ext cx="2102485" cy="718820"/>
          </a:xfrm>
        </p:spPr>
        <p:txBody>
          <a:bodyPr>
            <a:noAutofit/>
          </a:bodyPr>
          <a:p>
            <a:pPr algn="l">
              <a:lnSpc>
                <a:spcPct val="111000"/>
              </a:lnSpc>
            </a:pPr>
            <a:r>
              <a:rPr lang="en-US" altLang="zh-CN" sz="1500" b="1"/>
              <a:t>4.</a:t>
            </a:r>
            <a:r>
              <a:rPr lang="zh-CN" altLang="en-US" sz="1500" b="1"/>
              <a:t>各地区录像文件存储服务器后续可拓展接入相关硬件设施</a:t>
            </a:r>
            <a:endParaRPr lang="zh-CN" altLang="en-US" sz="1500" b="1"/>
          </a:p>
        </p:txBody>
      </p:sp>
      <p:sp>
        <p:nvSpPr>
          <p:cNvPr id="16" name="文本占位符 15"/>
          <p:cNvSpPr>
            <a:spLocks noGrp="1"/>
          </p:cNvSpPr>
          <p:nvPr>
            <p:ph type="body" idx="16394"/>
            <p:custDataLst>
              <p:tags r:id="rId21"/>
            </p:custDataLst>
          </p:nvPr>
        </p:nvSpPr>
        <p:spPr>
          <a:xfrm>
            <a:off x="8750935" y="4461510"/>
            <a:ext cx="2070735" cy="1547495"/>
          </a:xfrm>
        </p:spPr>
        <p:txBody>
          <a:bodyPr>
            <a:normAutofit/>
          </a:bodyPr>
          <a:p>
            <a:pPr algn="l">
              <a:lnSpc>
                <a:spcPct val="125000"/>
              </a:lnSpc>
            </a:pPr>
            <a:r>
              <a:rPr lang="en-US" altLang="zh-CN" sz="1200"/>
              <a:t>    </a:t>
            </a:r>
            <a:r>
              <a:rPr lang="zh-CN" altLang="en-US" sz="1200"/>
              <a:t>各地区录像文件存储服务器后续可拓展存储标区环境监控，并结合财政实际情况，增加对接刻录机、光盘柜等硬件设施，实现音视频资料 “一标一档” 规范管理。</a:t>
            </a:r>
            <a:endParaRPr lang="zh-CN" altLang="en-US" sz="1200"/>
          </a:p>
        </p:txBody>
      </p:sp>
      <p:sp>
        <p:nvSpPr>
          <p:cNvPr id="22" name="圆角矩形 21"/>
          <p:cNvSpPr/>
          <p:nvPr/>
        </p:nvSpPr>
        <p:spPr>
          <a:xfrm>
            <a:off x="862330" y="3343910"/>
            <a:ext cx="2244090" cy="2828925"/>
          </a:xfrm>
          <a:prstGeom prst="roundRect">
            <a:avLst/>
          </a:prstGeom>
          <a:solidFill>
            <a:schemeClr val="accent1">
              <a:alpha val="2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4" name="圆角矩形 23"/>
          <p:cNvSpPr/>
          <p:nvPr/>
        </p:nvSpPr>
        <p:spPr>
          <a:xfrm>
            <a:off x="3371215" y="3343910"/>
            <a:ext cx="2244090" cy="2828925"/>
          </a:xfrm>
          <a:prstGeom prst="roundRect">
            <a:avLst/>
          </a:prstGeom>
          <a:solidFill>
            <a:schemeClr val="accent1">
              <a:alpha val="2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6" name="圆角矩形 25"/>
          <p:cNvSpPr/>
          <p:nvPr/>
        </p:nvSpPr>
        <p:spPr>
          <a:xfrm>
            <a:off x="5973445" y="3343910"/>
            <a:ext cx="2244090" cy="2828925"/>
          </a:xfrm>
          <a:prstGeom prst="roundRect">
            <a:avLst/>
          </a:prstGeom>
          <a:solidFill>
            <a:schemeClr val="accent1">
              <a:alpha val="2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7" name="圆角矩形 26"/>
          <p:cNvSpPr/>
          <p:nvPr/>
        </p:nvSpPr>
        <p:spPr>
          <a:xfrm>
            <a:off x="8575675" y="3343910"/>
            <a:ext cx="2244090" cy="2828925"/>
          </a:xfrm>
          <a:prstGeom prst="roundRect">
            <a:avLst/>
          </a:prstGeom>
          <a:solidFill>
            <a:schemeClr val="accent1">
              <a:alpha val="2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30" name="文本框 29"/>
          <p:cNvSpPr txBox="1"/>
          <p:nvPr/>
        </p:nvSpPr>
        <p:spPr>
          <a:xfrm>
            <a:off x="1030605" y="1226820"/>
            <a:ext cx="9791700" cy="645160"/>
          </a:xfrm>
          <a:prstGeom prst="rect">
            <a:avLst/>
          </a:prstGeom>
          <a:noFill/>
        </p:spPr>
        <p:txBody>
          <a:bodyPr wrap="square" rtlCol="0">
            <a:spAutoFit/>
          </a:bodyPr>
          <a:p>
            <a:r>
              <a:rPr lang="zh-CN" altLang="en-US">
                <a:solidFill>
                  <a:schemeClr val="accent1"/>
                </a:solidFill>
                <a:effectLst>
                  <a:outerShdw blurRad="38100" dist="25400" dir="5400000" algn="ctr" rotWithShape="0">
                    <a:srgbClr val="6E747A">
                      <a:alpha val="43000"/>
                    </a:srgbClr>
                  </a:outerShdw>
                </a:effectLst>
                <a:uFillTx/>
                <a:latin typeface="+mn-ea"/>
                <a:cs typeface="MiSans" panose="00000500000000000000" charset="-122"/>
                <a:sym typeface="+mn-ea"/>
              </a:rPr>
              <a:t>基于全省各交易场所采购的智能化硬件服务器，我们逐一地区进行网络策略验证、视音频服务部署、国产化电脑适配、多轮功能联调联试。</a:t>
            </a:r>
            <a:endParaRPr lang="zh-CN" altLang="en-US"/>
          </a:p>
        </p:txBody>
      </p:sp>
      <p:sp>
        <p:nvSpPr>
          <p:cNvPr id="31" name="圆角矩形 30"/>
          <p:cNvSpPr/>
          <p:nvPr/>
        </p:nvSpPr>
        <p:spPr>
          <a:xfrm>
            <a:off x="846455" y="1083945"/>
            <a:ext cx="10108565" cy="899795"/>
          </a:xfrm>
          <a:prstGeom prst="roundRect">
            <a:avLst/>
          </a:prstGeom>
          <a:solidFill>
            <a:schemeClr val="accent1">
              <a:alpha val="0"/>
            </a:schemeClr>
          </a:solidFill>
          <a:ln w="12700" cmpd="sng">
            <a:solidFill>
              <a:schemeClr val="accent1">
                <a:shade val="50000"/>
              </a:schemeClr>
            </a:solidFill>
            <a:prstDash val="solid"/>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Tree>
    <p:custDataLst>
      <p:tags r:id="rId22"/>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p:cNvSpPr>
            <a:spLocks noGrp="1"/>
          </p:cNvSpPr>
          <p:nvPr>
            <p:ph type="title" idx="16388"/>
            <p:custDataLst>
              <p:tags r:id="rId1"/>
            </p:custDataLst>
          </p:nvPr>
        </p:nvSpPr>
        <p:spPr>
          <a:xfrm>
            <a:off x="1881082" y="2326640"/>
            <a:ext cx="8384117" cy="1524000"/>
          </a:xfrm>
        </p:spPr>
        <p:txBody>
          <a:bodyPr>
            <a:normAutofit/>
          </a:bodyPr>
          <a:p>
            <a:r>
              <a:rPr lang="zh-CN" altLang="en-US"/>
              <a:t>注意事项</a:t>
            </a:r>
            <a:endParaRPr lang="zh-CN" altLang="en-US"/>
          </a:p>
        </p:txBody>
      </p:sp>
    </p:spTree>
    <p:custDataLst>
      <p:tags r:id="rId2"/>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idx="16385"/>
            <p:custDataLst>
              <p:tags r:id="rId1"/>
            </p:custDataLst>
          </p:nvPr>
        </p:nvSpPr>
        <p:spPr/>
        <p:txBody>
          <a:bodyPr>
            <a:normAutofit/>
          </a:bodyPr>
          <a:p>
            <a:pPr algn="l">
              <a:lnSpc>
                <a:spcPct val="111000"/>
              </a:lnSpc>
            </a:pPr>
            <a:r>
              <a:rPr lang="zh-CN" altLang="en-US"/>
              <a:t>服务器日常管理</a:t>
            </a:r>
            <a:endParaRPr lang="zh-CN" altLang="en-US"/>
          </a:p>
        </p:txBody>
      </p:sp>
      <p:pic>
        <p:nvPicPr>
          <p:cNvPr id="3" name="内容占位符 2" descr="38064f7e-3d68-11f1-a9b6-de2320ffaadc"/>
          <p:cNvPicPr>
            <a:picLocks noChangeAspect="1"/>
          </p:cNvPicPr>
          <p:nvPr>
            <p:ph idx="16392"/>
            <p:custDataLst>
              <p:tags r:id="rId2"/>
            </p:custDataLst>
          </p:nvPr>
        </p:nvPicPr>
        <p:blipFill>
          <a:blip r:embed="rId3"/>
          <a:srcRect t="7482" b="7482"/>
          <a:stretch>
            <a:fillRect/>
          </a:stretch>
        </p:blipFill>
        <p:spPr>
          <a:xfrm>
            <a:off x="609600" y="1524000"/>
            <a:ext cx="10972800" cy="1879600"/>
          </a:xfrm>
          <a:custGeom>
            <a:avLst/>
            <a:gdLst>
              <a:gd name="connisteX0" fmla="*/ 0 w 10972800"/>
              <a:gd name="connsiteY0" fmla="*/ 203200 h 1879600"/>
              <a:gd name="connisteX1" fmla="*/ 203200 w 10972800"/>
              <a:gd name="connsiteY1" fmla="*/ 0 h 1879600"/>
              <a:gd name="connisteX2" fmla="*/ 10769600 w 10972800"/>
              <a:gd name="connsiteY2" fmla="*/ 0 h 1879600"/>
              <a:gd name="connisteX3" fmla="*/ 10972800 w 10972800"/>
              <a:gd name="connsiteY3" fmla="*/ 203200 h 1879600"/>
              <a:gd name="connisteX4" fmla="*/ 10972800 w 10972800"/>
              <a:gd name="connsiteY4" fmla="*/ 1676400 h 1879600"/>
              <a:gd name="connisteX5" fmla="*/ 10769600 w 10972800"/>
              <a:gd name="connsiteY5" fmla="*/ 1879600 h 1879600"/>
              <a:gd name="connisteX6" fmla="*/ 203200 w 10972800"/>
              <a:gd name="connsiteY6" fmla="*/ 1879600 h 1879600"/>
              <a:gd name="connisteX7" fmla="*/ 0 w 10972800"/>
              <a:gd name="connsiteY7" fmla="*/ 1676400 h 1879600"/>
              <a:gd name="connisteX8" fmla="*/ 0 w 10972800"/>
              <a:gd name="connsiteY8" fmla="*/ 203200 h 18796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10972800" h="1879600">
                <a:moveTo>
                  <a:pt x="0" y="203200"/>
                </a:moveTo>
                <a:cubicBezTo>
                  <a:pt x="0" y="90976"/>
                  <a:pt x="90976" y="0"/>
                  <a:pt x="203200" y="0"/>
                </a:cubicBezTo>
                <a:lnTo>
                  <a:pt x="10769600" y="0"/>
                </a:lnTo>
                <a:cubicBezTo>
                  <a:pt x="10881824" y="0"/>
                  <a:pt x="10972800" y="90976"/>
                  <a:pt x="10972800" y="203200"/>
                </a:cubicBezTo>
                <a:lnTo>
                  <a:pt x="10972800" y="1676400"/>
                </a:lnTo>
                <a:cubicBezTo>
                  <a:pt x="10972800" y="1788624"/>
                  <a:pt x="10881824" y="1879600"/>
                  <a:pt x="10769600" y="1879600"/>
                </a:cubicBezTo>
                <a:lnTo>
                  <a:pt x="203200" y="1879600"/>
                </a:lnTo>
                <a:cubicBezTo>
                  <a:pt x="90976" y="1879600"/>
                  <a:pt x="0" y="1788624"/>
                  <a:pt x="0" y="1676400"/>
                </a:cubicBezTo>
                <a:lnTo>
                  <a:pt x="0" y="203200"/>
                </a:lnTo>
                <a:close/>
              </a:path>
            </a:pathLst>
          </a:custGeom>
        </p:spPr>
      </p:pic>
      <p:sp>
        <p:nvSpPr>
          <p:cNvPr id="4" name="文本占位符 3"/>
          <p:cNvSpPr>
            <a:spLocks noGrp="1"/>
          </p:cNvSpPr>
          <p:nvPr>
            <p:ph type="body" idx="16386"/>
            <p:custDataLst>
              <p:tags r:id="rId4"/>
            </p:custDataLst>
          </p:nvPr>
        </p:nvSpPr>
        <p:spPr/>
        <p:txBody>
          <a:bodyPr>
            <a:noAutofit/>
          </a:bodyPr>
          <a:p>
            <a:pPr algn="l">
              <a:lnSpc>
                <a:spcPct val="111000"/>
              </a:lnSpc>
            </a:pPr>
            <a:r>
              <a:rPr lang="en-US" altLang="zh-CN" sz="1600" b="1"/>
              <a:t>1.</a:t>
            </a:r>
            <a:r>
              <a:rPr lang="zh-CN" altLang="en-US" sz="1600" b="1"/>
              <a:t>服务器应部署于合规机房标准机柜内</a:t>
            </a:r>
            <a:endParaRPr lang="zh-CN" altLang="en-US" sz="1600" b="1"/>
          </a:p>
        </p:txBody>
      </p:sp>
      <p:sp>
        <p:nvSpPr>
          <p:cNvPr id="5" name="文本占位符 4"/>
          <p:cNvSpPr>
            <a:spLocks noGrp="1"/>
          </p:cNvSpPr>
          <p:nvPr>
            <p:ph type="body" idx="16387"/>
            <p:custDataLst>
              <p:tags r:id="rId5"/>
            </p:custDataLst>
          </p:nvPr>
        </p:nvSpPr>
        <p:spPr/>
        <p:txBody>
          <a:bodyPr>
            <a:normAutofit/>
          </a:bodyPr>
          <a:p>
            <a:pPr algn="l">
              <a:lnSpc>
                <a:spcPct val="125000"/>
              </a:lnSpc>
            </a:pPr>
            <a:r>
              <a:rPr lang="zh-CN" altLang="en-US"/>
              <a:t>要将服务器部署在合规机房的标准机柜内，机房要确保恒温恒湿，空调正常运行，严格落实消防措施，杜绝安全隐患。同时，机房钥匙和门禁权限由专人管理，做好日常出入登记。</a:t>
            </a:r>
            <a:endParaRPr lang="zh-CN" altLang="en-US"/>
          </a:p>
        </p:txBody>
      </p:sp>
      <p:sp>
        <p:nvSpPr>
          <p:cNvPr id="6" name="文本占位符 5"/>
          <p:cNvSpPr>
            <a:spLocks noGrp="1"/>
          </p:cNvSpPr>
          <p:nvPr>
            <p:ph type="body" idx="16388"/>
            <p:custDataLst>
              <p:tags r:id="rId6"/>
            </p:custDataLst>
          </p:nvPr>
        </p:nvSpPr>
        <p:spPr/>
        <p:txBody>
          <a:bodyPr>
            <a:normAutofit/>
          </a:bodyPr>
          <a:p>
            <a:pPr algn="l">
              <a:lnSpc>
                <a:spcPct val="111000"/>
              </a:lnSpc>
            </a:pPr>
            <a:r>
              <a:rPr lang="en-US" altLang="zh-CN" sz="1600" b="1">
                <a:ln>
                  <a:noFill/>
                  <a:prstDash val="sysDot"/>
                </a:ln>
                <a:solidFill>
                  <a:schemeClr val="tx1"/>
                </a:solidFill>
                <a:uFillTx/>
              </a:rPr>
              <a:t>2.</a:t>
            </a:r>
            <a:r>
              <a:rPr lang="zh-CN" altLang="en-US" sz="1600" b="1">
                <a:ln>
                  <a:noFill/>
                  <a:prstDash val="sysDot"/>
                </a:ln>
                <a:solidFill>
                  <a:schemeClr val="tx1"/>
                </a:solidFill>
                <a:uFillTx/>
              </a:rPr>
              <a:t>定期对服务器除尘维护</a:t>
            </a:r>
            <a:endParaRPr lang="zh-CN" altLang="en-US" sz="1600" b="1">
              <a:ln>
                <a:noFill/>
                <a:prstDash val="sysDot"/>
              </a:ln>
              <a:solidFill>
                <a:schemeClr val="tx1"/>
              </a:solidFill>
              <a:uFillTx/>
            </a:endParaRPr>
          </a:p>
        </p:txBody>
      </p:sp>
      <p:sp>
        <p:nvSpPr>
          <p:cNvPr id="7" name="文本占位符 6"/>
          <p:cNvSpPr>
            <a:spLocks noGrp="1"/>
          </p:cNvSpPr>
          <p:nvPr>
            <p:ph type="body" idx="16389"/>
            <p:custDataLst>
              <p:tags r:id="rId7"/>
            </p:custDataLst>
          </p:nvPr>
        </p:nvSpPr>
        <p:spPr/>
        <p:txBody>
          <a:bodyPr>
            <a:normAutofit/>
          </a:bodyPr>
          <a:p>
            <a:pPr algn="l">
              <a:lnSpc>
                <a:spcPct val="125000"/>
              </a:lnSpc>
            </a:pPr>
            <a:r>
              <a:rPr lang="zh-CN" altLang="en-US"/>
              <a:t>要定期对服务器进行除尘维护，以保障设备散热良好。良好的散热能确保服务器稳定运行，减少因过热导致的故障，延长服务器的使用寿命，保障远程异地评标系统的正常运行。</a:t>
            </a:r>
            <a:endParaRPr lang="zh-CN" altLang="en-US"/>
          </a:p>
        </p:txBody>
      </p:sp>
      <p:sp>
        <p:nvSpPr>
          <p:cNvPr id="8" name="文本占位符 7"/>
          <p:cNvSpPr>
            <a:spLocks noGrp="1"/>
          </p:cNvSpPr>
          <p:nvPr>
            <p:ph type="body" idx="16390"/>
            <p:custDataLst>
              <p:tags r:id="rId8"/>
            </p:custDataLst>
          </p:nvPr>
        </p:nvSpPr>
        <p:spPr/>
        <p:txBody>
          <a:bodyPr>
            <a:normAutofit/>
          </a:bodyPr>
          <a:p>
            <a:pPr algn="l">
              <a:lnSpc>
                <a:spcPct val="111000"/>
              </a:lnSpc>
            </a:pPr>
            <a:r>
              <a:rPr lang="en-US" altLang="zh-CN" sz="1600" b="1">
                <a:ln>
                  <a:noFill/>
                  <a:prstDash val="sysDot"/>
                </a:ln>
                <a:solidFill>
                  <a:schemeClr val="tx1"/>
                </a:solidFill>
                <a:uFillTx/>
              </a:rPr>
              <a:t>3.</a:t>
            </a:r>
            <a:r>
              <a:rPr lang="zh-CN" altLang="en-US" sz="1600" b="1">
                <a:ln>
                  <a:noFill/>
                  <a:prstDash val="sysDot"/>
                </a:ln>
                <a:solidFill>
                  <a:schemeClr val="tx1"/>
                </a:solidFill>
                <a:uFillTx/>
              </a:rPr>
              <a:t>保障机房长期稳定供电</a:t>
            </a:r>
            <a:endParaRPr lang="zh-CN" altLang="en-US" sz="1600" b="1">
              <a:ln>
                <a:noFill/>
                <a:prstDash val="sysDot"/>
              </a:ln>
              <a:solidFill>
                <a:schemeClr val="tx1"/>
              </a:solidFill>
              <a:uFillTx/>
            </a:endParaRPr>
          </a:p>
        </p:txBody>
      </p:sp>
      <p:sp>
        <p:nvSpPr>
          <p:cNvPr id="9" name="文本占位符 8"/>
          <p:cNvSpPr>
            <a:spLocks noGrp="1"/>
          </p:cNvSpPr>
          <p:nvPr>
            <p:ph type="body" idx="16391"/>
            <p:custDataLst>
              <p:tags r:id="rId9"/>
            </p:custDataLst>
          </p:nvPr>
        </p:nvSpPr>
        <p:spPr/>
        <p:txBody>
          <a:bodyPr>
            <a:normAutofit lnSpcReduction="20000"/>
          </a:bodyPr>
          <a:p>
            <a:pPr algn="l">
              <a:lnSpc>
                <a:spcPct val="125000"/>
              </a:lnSpc>
            </a:pPr>
            <a:r>
              <a:rPr lang="zh-CN" altLang="en-US"/>
              <a:t>要保障机房长期稳定供电，确保设备不间断运行。服务器断电前须先停止业务服务，通过操作系统正常关机，严禁直接按电源键或拉闸断电，防止硬盘损坏及数据丢失。由于不当操作断电导致的异常问题由相关交易中心自行承担后果。</a:t>
            </a:r>
            <a:endParaRPr lang="zh-CN" altLang="en-US"/>
          </a:p>
        </p:txBody>
      </p:sp>
    </p:spTree>
    <p:custDataLst>
      <p:tags r:id="rId10"/>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idx="16385"/>
            <p:custDataLst>
              <p:tags r:id="rId1"/>
            </p:custDataLst>
          </p:nvPr>
        </p:nvSpPr>
        <p:spPr/>
        <p:txBody>
          <a:bodyPr>
            <a:normAutofit/>
          </a:bodyPr>
          <a:p>
            <a:pPr algn="l">
              <a:lnSpc>
                <a:spcPct val="111000"/>
              </a:lnSpc>
            </a:pPr>
            <a:r>
              <a:rPr lang="zh-CN" altLang="en-US"/>
              <a:t>机房网络配置</a:t>
            </a:r>
            <a:endParaRPr lang="en-US" altLang="zh-CN"/>
          </a:p>
        </p:txBody>
      </p:sp>
      <p:sp>
        <p:nvSpPr>
          <p:cNvPr id="3" name="装饰  1"/>
          <p:cNvSpPr>
            <a:spLocks noGrp="1"/>
          </p:cNvSpPr>
          <p:nvPr>
            <p:ph type="body" idx="16395"/>
            <p:custDataLst>
              <p:tags r:id="rId2"/>
            </p:custDataLst>
          </p:nvPr>
        </p:nvSpPr>
        <p:spPr/>
        <p:txBody>
          <a:bodyPr/>
          <a:p>
            <a:r>
              <a:rPr lang="zh-CN" altLang="en-US"/>
              <a:t> </a:t>
            </a:r>
            <a:endParaRPr lang="zh-CN" altLang="en-US"/>
          </a:p>
        </p:txBody>
      </p:sp>
      <p:sp>
        <p:nvSpPr>
          <p:cNvPr id="4" name="装饰  2"/>
          <p:cNvSpPr>
            <a:spLocks noGrp="1"/>
          </p:cNvSpPr>
          <p:nvPr>
            <p:ph type="body" idx="16396"/>
            <p:custDataLst>
              <p:tags r:id="rId3"/>
            </p:custDataLst>
          </p:nvPr>
        </p:nvSpPr>
        <p:spPr/>
        <p:txBody>
          <a:bodyPr/>
          <a:p>
            <a:r>
              <a:rPr lang="zh-CN" altLang="en-US"/>
              <a:t> </a:t>
            </a:r>
            <a:endParaRPr lang="zh-CN" altLang="en-US"/>
          </a:p>
        </p:txBody>
      </p:sp>
      <p:pic>
        <p:nvPicPr>
          <p:cNvPr id="26" name="图片占位符 25"/>
          <p:cNvPicPr/>
          <p:nvPr>
            <p:ph type="pic" idx="16394"/>
            <p:custDataLst>
              <p:tags r:id="rId4"/>
            </p:custDataLst>
          </p:nvPr>
        </p:nvPicPr>
        <p:blipFill>
          <a:blip r:embed="rId5">
            <a:extLst>
              <a:ext uri="{96DAC541-7B7A-43D3-8B79-37D633B846F1}">
                <asvg:svgBlip xmlns:asvg="http://schemas.microsoft.com/office/drawing/2016/SVG/main" r:embed="rId6"/>
              </a:ext>
            </a:extLst>
          </a:blip>
          <a:stretch>
            <a:fillRect/>
          </a:stretch>
        </p:blipFill>
        <p:spPr>
          <a:xfrm>
            <a:off x="1127760" y="1978660"/>
            <a:ext cx="487680" cy="487680"/>
          </a:xfrm>
          <a:prstGeom prst="rect">
            <a:avLst/>
          </a:prstGeom>
        </p:spPr>
      </p:pic>
      <p:sp>
        <p:nvSpPr>
          <p:cNvPr id="6" name="文本占位符 5"/>
          <p:cNvSpPr>
            <a:spLocks noGrp="1"/>
          </p:cNvSpPr>
          <p:nvPr>
            <p:ph type="body" idx="16386"/>
            <p:custDataLst>
              <p:tags r:id="rId7"/>
            </p:custDataLst>
          </p:nvPr>
        </p:nvSpPr>
        <p:spPr>
          <a:xfrm>
            <a:off x="1981835" y="1765300"/>
            <a:ext cx="3541395" cy="406400"/>
          </a:xfrm>
        </p:spPr>
        <p:txBody>
          <a:bodyPr>
            <a:normAutofit/>
          </a:bodyPr>
          <a:p>
            <a:pPr algn="l">
              <a:lnSpc>
                <a:spcPct val="111000"/>
              </a:lnSpc>
            </a:pPr>
            <a:r>
              <a:rPr lang="zh-CN" altLang="en-US" sz="1800" b="1"/>
              <a:t>服务器需要固定ip管理</a:t>
            </a:r>
            <a:endParaRPr lang="zh-CN" altLang="en-US" sz="1800" b="1"/>
          </a:p>
        </p:txBody>
      </p:sp>
      <p:sp>
        <p:nvSpPr>
          <p:cNvPr id="7" name="文本占位符 6"/>
          <p:cNvSpPr>
            <a:spLocks noGrp="1"/>
          </p:cNvSpPr>
          <p:nvPr>
            <p:ph type="body" idx="16387"/>
            <p:custDataLst>
              <p:tags r:id="rId8"/>
            </p:custDataLst>
          </p:nvPr>
        </p:nvSpPr>
        <p:spPr>
          <a:xfrm>
            <a:off x="1883410" y="2273300"/>
            <a:ext cx="3919220" cy="1219200"/>
          </a:xfrm>
        </p:spPr>
        <p:txBody>
          <a:bodyPr>
            <a:normAutofit fontScale="90000" lnSpcReduction="20000"/>
          </a:bodyPr>
          <a:p>
            <a:pPr algn="l">
              <a:lnSpc>
                <a:spcPct val="125000"/>
              </a:lnSpc>
            </a:pPr>
            <a:r>
              <a:rPr lang="zh-CN" altLang="en-US"/>
              <a:t>服务器需要配置固定ip，已配置的服务器</a:t>
            </a:r>
            <a:r>
              <a:rPr lang="en-US" altLang="zh-CN"/>
              <a:t> IP </a:t>
            </a:r>
            <a:r>
              <a:rPr lang="zh-CN" altLang="en-US"/>
              <a:t>禁止在楼宇内被动态分配，以防止出现ip冲突。</a:t>
            </a:r>
            <a:r>
              <a:rPr>
                <a:sym typeface="+mn-ea"/>
              </a:rPr>
              <a:t>严禁对服务器网卡中的相关配置进行调整。</a:t>
            </a:r>
            <a:r>
              <a:rPr lang="zh-CN" altLang="en-US"/>
              <a:t>固定ip管理有助于保障服务器网络的稳定性，确保视音频会议系统的网络连接正常。</a:t>
            </a:r>
            <a:endParaRPr lang="zh-CN" altLang="en-US"/>
          </a:p>
        </p:txBody>
      </p:sp>
      <p:sp>
        <p:nvSpPr>
          <p:cNvPr id="8" name="装饰  6"/>
          <p:cNvSpPr>
            <a:spLocks noGrp="1"/>
          </p:cNvSpPr>
          <p:nvPr>
            <p:ph type="body" idx="16398"/>
            <p:custDataLst>
              <p:tags r:id="rId9"/>
            </p:custDataLst>
          </p:nvPr>
        </p:nvSpPr>
        <p:spPr/>
        <p:txBody>
          <a:bodyPr/>
          <a:p>
            <a:r>
              <a:rPr lang="zh-CN" altLang="en-US"/>
              <a:t> </a:t>
            </a:r>
            <a:endParaRPr lang="zh-CN" altLang="en-US"/>
          </a:p>
        </p:txBody>
      </p:sp>
      <p:sp>
        <p:nvSpPr>
          <p:cNvPr id="9" name="装饰  7"/>
          <p:cNvSpPr>
            <a:spLocks noGrp="1"/>
          </p:cNvSpPr>
          <p:nvPr>
            <p:ph type="body" idx="16399"/>
            <p:custDataLst>
              <p:tags r:id="rId10"/>
            </p:custDataLst>
          </p:nvPr>
        </p:nvSpPr>
        <p:spPr/>
        <p:txBody>
          <a:bodyPr/>
          <a:p>
            <a:r>
              <a:rPr lang="zh-CN" altLang="en-US"/>
              <a:t> </a:t>
            </a:r>
            <a:endParaRPr lang="zh-CN" altLang="en-US"/>
          </a:p>
        </p:txBody>
      </p:sp>
      <p:pic>
        <p:nvPicPr>
          <p:cNvPr id="23" name="图片占位符 22"/>
          <p:cNvPicPr/>
          <p:nvPr>
            <p:ph type="pic" idx="16397"/>
            <p:custDataLst>
              <p:tags r:id="rId11"/>
            </p:custDataLst>
          </p:nvPr>
        </p:nvPicPr>
        <p:blipFill>
          <a:blip r:embed="rId12">
            <a:extLst>
              <a:ext uri="{96DAC541-7B7A-43D3-8B79-37D633B846F1}">
                <asvg:svgBlip xmlns:asvg="http://schemas.microsoft.com/office/drawing/2016/SVG/main" r:embed="rId13"/>
              </a:ext>
            </a:extLst>
          </a:blip>
          <a:stretch>
            <a:fillRect/>
          </a:stretch>
        </p:blipFill>
        <p:spPr>
          <a:xfrm>
            <a:off x="6766560" y="1978660"/>
            <a:ext cx="487680" cy="487680"/>
          </a:xfrm>
          <a:prstGeom prst="rect">
            <a:avLst/>
          </a:prstGeom>
        </p:spPr>
      </p:pic>
      <p:sp>
        <p:nvSpPr>
          <p:cNvPr id="11" name="文本占位符 10"/>
          <p:cNvSpPr>
            <a:spLocks noGrp="1"/>
          </p:cNvSpPr>
          <p:nvPr>
            <p:ph type="body" idx="16388"/>
            <p:custDataLst>
              <p:tags r:id="rId14"/>
            </p:custDataLst>
          </p:nvPr>
        </p:nvSpPr>
        <p:spPr>
          <a:xfrm>
            <a:off x="7721600" y="1703705"/>
            <a:ext cx="3556000" cy="568325"/>
          </a:xfrm>
        </p:spPr>
        <p:txBody>
          <a:bodyPr>
            <a:noAutofit/>
          </a:bodyPr>
          <a:p>
            <a:pPr algn="l">
              <a:lnSpc>
                <a:spcPct val="111000"/>
              </a:lnSpc>
            </a:pPr>
            <a:r>
              <a:rPr lang="zh-CN" altLang="en-US" sz="1800" b="1"/>
              <a:t>服务器开通的网络策略需要长期有效</a:t>
            </a:r>
            <a:endParaRPr lang="zh-CN" altLang="en-US" sz="1800" b="1"/>
          </a:p>
        </p:txBody>
      </p:sp>
      <p:sp>
        <p:nvSpPr>
          <p:cNvPr id="12" name="文本占位符 11"/>
          <p:cNvSpPr>
            <a:spLocks noGrp="1"/>
          </p:cNvSpPr>
          <p:nvPr>
            <p:ph type="body" idx="16389"/>
            <p:custDataLst>
              <p:tags r:id="rId15"/>
            </p:custDataLst>
          </p:nvPr>
        </p:nvSpPr>
        <p:spPr>
          <a:xfrm>
            <a:off x="7565390" y="2387600"/>
            <a:ext cx="3556000" cy="1219200"/>
          </a:xfrm>
        </p:spPr>
        <p:txBody>
          <a:bodyPr>
            <a:normAutofit/>
          </a:bodyPr>
          <a:p>
            <a:pPr algn="l">
              <a:lnSpc>
                <a:spcPct val="125000"/>
              </a:lnSpc>
            </a:pPr>
            <a:r>
              <a:rPr lang="zh-CN" altLang="en-US" sz="1400"/>
              <a:t>服务器开通的网络策略如互联网端口映射等需要长期有效，请勿随意调整策略，以免造成评委音视频功能故障。</a:t>
            </a:r>
            <a:endParaRPr lang="zh-CN" altLang="en-US" sz="1400"/>
          </a:p>
        </p:txBody>
      </p:sp>
      <p:sp>
        <p:nvSpPr>
          <p:cNvPr id="13" name="装饰  1"/>
          <p:cNvSpPr>
            <a:spLocks noGrp="1"/>
          </p:cNvSpPr>
          <p:nvPr>
            <p:ph type="body" idx="16401"/>
            <p:custDataLst>
              <p:tags r:id="rId16"/>
            </p:custDataLst>
          </p:nvPr>
        </p:nvSpPr>
        <p:spPr/>
        <p:txBody>
          <a:bodyPr/>
          <a:p>
            <a:r>
              <a:rPr lang="zh-CN" altLang="en-US"/>
              <a:t> </a:t>
            </a:r>
            <a:endParaRPr lang="zh-CN" altLang="en-US"/>
          </a:p>
        </p:txBody>
      </p:sp>
      <p:sp>
        <p:nvSpPr>
          <p:cNvPr id="14" name="装饰  2"/>
          <p:cNvSpPr>
            <a:spLocks noGrp="1"/>
          </p:cNvSpPr>
          <p:nvPr>
            <p:ph type="body" idx="16402"/>
            <p:custDataLst>
              <p:tags r:id="rId17"/>
            </p:custDataLst>
          </p:nvPr>
        </p:nvSpPr>
        <p:spPr/>
        <p:txBody>
          <a:bodyPr/>
          <a:p>
            <a:r>
              <a:rPr lang="zh-CN" altLang="en-US"/>
              <a:t> </a:t>
            </a:r>
            <a:endParaRPr lang="zh-CN" altLang="en-US"/>
          </a:p>
        </p:txBody>
      </p:sp>
      <p:pic>
        <p:nvPicPr>
          <p:cNvPr id="25" name="图片占位符 24"/>
          <p:cNvPicPr/>
          <p:nvPr>
            <p:ph type="pic" idx="16400"/>
            <p:custDataLst>
              <p:tags r:id="rId18"/>
            </p:custDataLst>
          </p:nvPr>
        </p:nvPicPr>
        <p:blipFill>
          <a:blip r:embed="rId19">
            <a:extLst>
              <a:ext uri="{96DAC541-7B7A-43D3-8B79-37D633B846F1}">
                <asvg:svgBlip xmlns:asvg="http://schemas.microsoft.com/office/drawing/2016/SVG/main" r:embed="rId20"/>
              </a:ext>
            </a:extLst>
          </a:blip>
          <a:stretch>
            <a:fillRect/>
          </a:stretch>
        </p:blipFill>
        <p:spPr>
          <a:xfrm>
            <a:off x="1127760" y="4493260"/>
            <a:ext cx="487680" cy="487680"/>
          </a:xfrm>
          <a:prstGeom prst="rect">
            <a:avLst/>
          </a:prstGeom>
        </p:spPr>
      </p:pic>
      <p:sp>
        <p:nvSpPr>
          <p:cNvPr id="16" name="文本占位符 15"/>
          <p:cNvSpPr>
            <a:spLocks noGrp="1"/>
          </p:cNvSpPr>
          <p:nvPr>
            <p:ph type="body" idx="16390"/>
            <p:custDataLst>
              <p:tags r:id="rId21"/>
            </p:custDataLst>
          </p:nvPr>
        </p:nvSpPr>
        <p:spPr>
          <a:xfrm>
            <a:off x="1997710" y="4279900"/>
            <a:ext cx="3641090" cy="406400"/>
          </a:xfrm>
        </p:spPr>
        <p:txBody>
          <a:bodyPr>
            <a:noAutofit/>
          </a:bodyPr>
          <a:p>
            <a:pPr algn="l">
              <a:lnSpc>
                <a:spcPct val="111000"/>
              </a:lnSpc>
            </a:pPr>
            <a:r>
              <a:rPr lang="zh-CN" altLang="en-US" sz="1800" b="1">
                <a:solidFill>
                  <a:schemeClr val="bg1"/>
                </a:solidFill>
              </a:rPr>
              <a:t>公网</a:t>
            </a:r>
            <a:r>
              <a:rPr lang="en-US" altLang="zh-CN" sz="1800" b="1">
                <a:solidFill>
                  <a:schemeClr val="bg1"/>
                </a:solidFill>
              </a:rPr>
              <a:t>ip</a:t>
            </a:r>
            <a:r>
              <a:rPr lang="zh-CN" altLang="en-US" sz="1800" b="1">
                <a:solidFill>
                  <a:schemeClr val="bg1"/>
                </a:solidFill>
              </a:rPr>
              <a:t>调整需提前告知</a:t>
            </a:r>
            <a:endParaRPr lang="zh-CN" altLang="en-US" sz="1800" b="1">
              <a:solidFill>
                <a:schemeClr val="bg1"/>
              </a:solidFill>
            </a:endParaRPr>
          </a:p>
        </p:txBody>
      </p:sp>
      <p:sp>
        <p:nvSpPr>
          <p:cNvPr id="17" name="文本占位符 16"/>
          <p:cNvSpPr>
            <a:spLocks noGrp="1"/>
          </p:cNvSpPr>
          <p:nvPr>
            <p:ph type="body" idx="16391"/>
            <p:custDataLst>
              <p:tags r:id="rId22"/>
            </p:custDataLst>
          </p:nvPr>
        </p:nvSpPr>
        <p:spPr/>
        <p:txBody>
          <a:bodyPr>
            <a:normAutofit/>
          </a:bodyPr>
          <a:p>
            <a:pPr algn="l">
              <a:lnSpc>
                <a:spcPct val="125000"/>
              </a:lnSpc>
            </a:pPr>
            <a:r>
              <a:rPr lang="zh-CN" altLang="en-US" sz="1400"/>
              <a:t>各场所公网ip若存在调整，须至少提前两天告知对应辖区技术人员。避免因网络环境变动影响远程异地评标的正常进行。</a:t>
            </a:r>
            <a:endParaRPr lang="zh-CN" altLang="en-US" sz="1400"/>
          </a:p>
        </p:txBody>
      </p:sp>
      <p:sp>
        <p:nvSpPr>
          <p:cNvPr id="18" name="装饰  6"/>
          <p:cNvSpPr>
            <a:spLocks noGrp="1"/>
          </p:cNvSpPr>
          <p:nvPr>
            <p:ph type="body" idx="16404"/>
            <p:custDataLst>
              <p:tags r:id="rId23"/>
            </p:custDataLst>
          </p:nvPr>
        </p:nvSpPr>
        <p:spPr/>
        <p:txBody>
          <a:bodyPr/>
          <a:p>
            <a:r>
              <a:rPr lang="zh-CN" altLang="en-US"/>
              <a:t> </a:t>
            </a:r>
            <a:endParaRPr lang="zh-CN" altLang="en-US"/>
          </a:p>
        </p:txBody>
      </p:sp>
      <p:sp>
        <p:nvSpPr>
          <p:cNvPr id="19" name="装饰  7"/>
          <p:cNvSpPr>
            <a:spLocks noGrp="1"/>
          </p:cNvSpPr>
          <p:nvPr>
            <p:ph type="body" idx="16405"/>
            <p:custDataLst>
              <p:tags r:id="rId24"/>
            </p:custDataLst>
          </p:nvPr>
        </p:nvSpPr>
        <p:spPr/>
        <p:txBody>
          <a:bodyPr/>
          <a:p>
            <a:r>
              <a:rPr lang="zh-CN" altLang="en-US"/>
              <a:t> </a:t>
            </a:r>
            <a:endParaRPr lang="zh-CN" altLang="en-US"/>
          </a:p>
        </p:txBody>
      </p:sp>
      <p:pic>
        <p:nvPicPr>
          <p:cNvPr id="24" name="图片占位符 23"/>
          <p:cNvPicPr/>
          <p:nvPr>
            <p:ph type="pic" idx="16403"/>
            <p:custDataLst>
              <p:tags r:id="rId25"/>
            </p:custDataLst>
          </p:nvPr>
        </p:nvPicPr>
        <p:blipFill>
          <a:blip r:embed="rId26">
            <a:extLst>
              <a:ext uri="{96DAC541-7B7A-43D3-8B79-37D633B846F1}">
                <asvg:svgBlip xmlns:asvg="http://schemas.microsoft.com/office/drawing/2016/SVG/main" r:embed="rId27"/>
              </a:ext>
            </a:extLst>
          </a:blip>
          <a:stretch>
            <a:fillRect/>
          </a:stretch>
        </p:blipFill>
        <p:spPr>
          <a:xfrm>
            <a:off x="6766560" y="4493260"/>
            <a:ext cx="487680" cy="487680"/>
          </a:xfrm>
          <a:prstGeom prst="rect">
            <a:avLst/>
          </a:prstGeom>
        </p:spPr>
      </p:pic>
      <p:sp>
        <p:nvSpPr>
          <p:cNvPr id="21" name="文本占位符 20"/>
          <p:cNvSpPr>
            <a:spLocks noGrp="1"/>
          </p:cNvSpPr>
          <p:nvPr>
            <p:ph type="body" idx="16392"/>
            <p:custDataLst>
              <p:tags r:id="rId28"/>
            </p:custDataLst>
          </p:nvPr>
        </p:nvSpPr>
        <p:spPr/>
        <p:txBody>
          <a:bodyPr>
            <a:normAutofit/>
          </a:bodyPr>
          <a:p>
            <a:pPr algn="l">
              <a:lnSpc>
                <a:spcPct val="111000"/>
              </a:lnSpc>
            </a:pPr>
            <a:r>
              <a:rPr sz="1800" b="1">
                <a:sym typeface="+mn-ea"/>
              </a:rPr>
              <a:t>严禁随意调整服务器接线</a:t>
            </a:r>
            <a:endParaRPr lang="en-US" altLang="zh-CN" sz="1800" b="1"/>
          </a:p>
        </p:txBody>
      </p:sp>
      <p:sp>
        <p:nvSpPr>
          <p:cNvPr id="22" name="文本占位符 21"/>
          <p:cNvSpPr>
            <a:spLocks noGrp="1"/>
          </p:cNvSpPr>
          <p:nvPr>
            <p:ph type="body" idx="16393"/>
            <p:custDataLst>
              <p:tags r:id="rId29"/>
            </p:custDataLst>
          </p:nvPr>
        </p:nvSpPr>
        <p:spPr/>
        <p:txBody>
          <a:bodyPr>
            <a:normAutofit lnSpcReduction="10000"/>
          </a:bodyPr>
          <a:p>
            <a:pPr algn="l">
              <a:lnSpc>
                <a:spcPct val="125000"/>
              </a:lnSpc>
            </a:pPr>
            <a:r>
              <a:rPr lang="zh-CN" altLang="en-US" sz="1400"/>
              <a:t>严禁随意调整服务器接线。上述操作可能会导致网络故障与设备异常，影响远程异地评标系统功能。</a:t>
            </a:r>
            <a:endParaRPr lang="zh-CN" altLang="en-US" sz="1400"/>
          </a:p>
        </p:txBody>
      </p:sp>
    </p:spTree>
    <p:custDataLst>
      <p:tags r:id="rId30"/>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idx="16385"/>
            <p:custDataLst>
              <p:tags r:id="rId1"/>
            </p:custDataLst>
          </p:nvPr>
        </p:nvSpPr>
        <p:spPr/>
        <p:txBody>
          <a:bodyPr>
            <a:normAutofit/>
          </a:bodyPr>
          <a:p>
            <a:pPr algn="l">
              <a:lnSpc>
                <a:spcPct val="111000"/>
              </a:lnSpc>
            </a:pPr>
            <a:r>
              <a:rPr lang="zh-CN" altLang="en-US"/>
              <a:t>功能使用</a:t>
            </a:r>
            <a:endParaRPr lang="zh-CN" altLang="en-US"/>
          </a:p>
        </p:txBody>
      </p:sp>
      <p:sp>
        <p:nvSpPr>
          <p:cNvPr id="3" name="文本占位符 2"/>
          <p:cNvSpPr>
            <a:spLocks noGrp="1"/>
          </p:cNvSpPr>
          <p:nvPr>
            <p:ph type="body" idx="16388"/>
            <p:custDataLst>
              <p:tags r:id="rId2"/>
            </p:custDataLst>
          </p:nvPr>
        </p:nvSpPr>
        <p:spPr>
          <a:xfrm>
            <a:off x="628650" y="2057400"/>
            <a:ext cx="723900" cy="609600"/>
          </a:xfrm>
        </p:spPr>
        <p:txBody>
          <a:bodyPr/>
          <a:p>
            <a:pPr algn="l">
              <a:lnSpc>
                <a:spcPct val="109000"/>
              </a:lnSpc>
            </a:pPr>
            <a:r>
              <a:rPr lang="zh-CN" altLang="en-US"/>
              <a:t>01</a:t>
            </a:r>
            <a:endParaRPr lang="zh-CN" altLang="en-US"/>
          </a:p>
        </p:txBody>
      </p:sp>
      <p:sp>
        <p:nvSpPr>
          <p:cNvPr id="4" name="文本占位符 3"/>
          <p:cNvSpPr>
            <a:spLocks noGrp="1"/>
          </p:cNvSpPr>
          <p:nvPr>
            <p:ph type="body" idx="16386"/>
            <p:custDataLst>
              <p:tags r:id="rId3"/>
            </p:custDataLst>
          </p:nvPr>
        </p:nvSpPr>
        <p:spPr/>
        <p:txBody>
          <a:bodyPr>
            <a:normAutofit/>
          </a:bodyPr>
          <a:p>
            <a:pPr algn="l">
              <a:lnSpc>
                <a:spcPct val="111000"/>
              </a:lnSpc>
            </a:pPr>
            <a:r>
              <a:rPr lang="zh-CN" altLang="en-US" sz="1900"/>
              <a:t>核查四合一客户端安装包版本</a:t>
            </a:r>
            <a:endParaRPr lang="zh-CN" altLang="en-US" sz="1900"/>
          </a:p>
        </p:txBody>
      </p:sp>
      <p:sp>
        <p:nvSpPr>
          <p:cNvPr id="5" name="文本占位符 4"/>
          <p:cNvSpPr>
            <a:spLocks noGrp="1"/>
          </p:cNvSpPr>
          <p:nvPr>
            <p:ph type="body" idx="16387"/>
            <p:custDataLst>
              <p:tags r:id="rId4"/>
            </p:custDataLst>
          </p:nvPr>
        </p:nvSpPr>
        <p:spPr/>
        <p:txBody>
          <a:bodyPr>
            <a:normAutofit/>
          </a:bodyPr>
          <a:p>
            <a:pPr algn="l">
              <a:lnSpc>
                <a:spcPct val="125000"/>
              </a:lnSpc>
            </a:pPr>
            <a:r>
              <a:rPr lang="zh-CN" altLang="en-US"/>
              <a:t>请在评委电脑 “程序和功能” 中核查四合一客户端安装包版本，windows系统最新版本号为 1.2.0。若并非最新版本，请卸载后重新安装最新版本，安装包可联系对应辖区平台技术获取。</a:t>
            </a:r>
            <a:endParaRPr lang="zh-CN" altLang="en-US"/>
          </a:p>
        </p:txBody>
      </p:sp>
      <p:sp>
        <p:nvSpPr>
          <p:cNvPr id="6" name="文本占位符 5"/>
          <p:cNvSpPr>
            <a:spLocks noGrp="1"/>
          </p:cNvSpPr>
          <p:nvPr>
            <p:ph type="body" idx="16391"/>
            <p:custDataLst>
              <p:tags r:id="rId5"/>
            </p:custDataLst>
          </p:nvPr>
        </p:nvSpPr>
        <p:spPr>
          <a:xfrm>
            <a:off x="6343650" y="2057400"/>
            <a:ext cx="723900" cy="609600"/>
          </a:xfrm>
        </p:spPr>
        <p:txBody>
          <a:bodyPr/>
          <a:p>
            <a:pPr algn="ctr">
              <a:lnSpc>
                <a:spcPct val="109000"/>
              </a:lnSpc>
            </a:pPr>
            <a:r>
              <a:rPr lang="zh-CN" altLang="en-US"/>
              <a:t>02</a:t>
            </a:r>
            <a:endParaRPr lang="zh-CN" altLang="en-US"/>
          </a:p>
        </p:txBody>
      </p:sp>
      <p:sp>
        <p:nvSpPr>
          <p:cNvPr id="7" name="文本占位符 6"/>
          <p:cNvSpPr>
            <a:spLocks noGrp="1"/>
          </p:cNvSpPr>
          <p:nvPr>
            <p:ph type="body" idx="16389"/>
            <p:custDataLst>
              <p:tags r:id="rId6"/>
            </p:custDataLst>
          </p:nvPr>
        </p:nvSpPr>
        <p:spPr/>
        <p:txBody>
          <a:bodyPr>
            <a:normAutofit fontScale="80000"/>
          </a:bodyPr>
          <a:p>
            <a:pPr algn="l">
              <a:lnSpc>
                <a:spcPct val="111000"/>
              </a:lnSpc>
            </a:pPr>
            <a:r>
              <a:rPr lang="zh-CN" altLang="en-US"/>
              <a:t>确保电脑具备麦克风、摄像头访问权限</a:t>
            </a:r>
            <a:endParaRPr lang="zh-CN" altLang="en-US"/>
          </a:p>
        </p:txBody>
      </p:sp>
      <p:sp>
        <p:nvSpPr>
          <p:cNvPr id="8" name="文本占位符 7"/>
          <p:cNvSpPr>
            <a:spLocks noGrp="1"/>
          </p:cNvSpPr>
          <p:nvPr>
            <p:ph type="body" idx="16390"/>
            <p:custDataLst>
              <p:tags r:id="rId7"/>
            </p:custDataLst>
          </p:nvPr>
        </p:nvSpPr>
        <p:spPr/>
        <p:txBody>
          <a:bodyPr>
            <a:normAutofit lnSpcReduction="10000"/>
          </a:bodyPr>
          <a:p>
            <a:pPr algn="l">
              <a:lnSpc>
                <a:spcPct val="125000"/>
              </a:lnSpc>
            </a:pPr>
            <a:r>
              <a:rPr lang="zh-CN" altLang="en-US"/>
              <a:t>请确保电脑具备麦克风、摄像头访问权限，可在设置-隐私和安全性-摄像头或麦克风中进行设置。这是保障远程异地评标系统视音频功能正常使用的基础。</a:t>
            </a:r>
            <a:endParaRPr lang="zh-CN" altLang="en-US"/>
          </a:p>
        </p:txBody>
      </p:sp>
      <p:sp>
        <p:nvSpPr>
          <p:cNvPr id="9" name="文本占位符 8"/>
          <p:cNvSpPr>
            <a:spLocks noGrp="1"/>
          </p:cNvSpPr>
          <p:nvPr>
            <p:ph type="body" idx="16394"/>
            <p:custDataLst>
              <p:tags r:id="rId8"/>
            </p:custDataLst>
          </p:nvPr>
        </p:nvSpPr>
        <p:spPr/>
        <p:txBody>
          <a:bodyPr/>
          <a:p>
            <a:pPr algn="ctr">
              <a:lnSpc>
                <a:spcPct val="109000"/>
              </a:lnSpc>
            </a:pPr>
            <a:r>
              <a:rPr lang="zh-CN" altLang="en-US"/>
              <a:t>03</a:t>
            </a:r>
            <a:endParaRPr lang="zh-CN" altLang="en-US"/>
          </a:p>
        </p:txBody>
      </p:sp>
      <p:sp>
        <p:nvSpPr>
          <p:cNvPr id="10" name="文本占位符 9"/>
          <p:cNvSpPr>
            <a:spLocks noGrp="1"/>
          </p:cNvSpPr>
          <p:nvPr>
            <p:ph type="body" idx="16392"/>
            <p:custDataLst>
              <p:tags r:id="rId9"/>
            </p:custDataLst>
          </p:nvPr>
        </p:nvSpPr>
        <p:spPr/>
        <p:txBody>
          <a:bodyPr>
            <a:normAutofit/>
          </a:bodyPr>
          <a:p>
            <a:pPr algn="l">
              <a:lnSpc>
                <a:spcPct val="111000"/>
              </a:lnSpc>
            </a:pPr>
            <a:r>
              <a:rPr lang="zh-CN" altLang="en-US" sz="1900"/>
              <a:t>检查录像文件存储管理机</a:t>
            </a:r>
            <a:endParaRPr lang="zh-CN" altLang="en-US" sz="1900"/>
          </a:p>
        </p:txBody>
      </p:sp>
      <p:sp>
        <p:nvSpPr>
          <p:cNvPr id="11" name="文本占位符 10"/>
          <p:cNvSpPr>
            <a:spLocks noGrp="1"/>
          </p:cNvSpPr>
          <p:nvPr>
            <p:ph type="body" idx="16393"/>
            <p:custDataLst>
              <p:tags r:id="rId10"/>
            </p:custDataLst>
          </p:nvPr>
        </p:nvSpPr>
        <p:spPr/>
        <p:txBody>
          <a:bodyPr>
            <a:normAutofit lnSpcReduction="10000"/>
          </a:bodyPr>
          <a:p>
            <a:pPr algn="l">
              <a:lnSpc>
                <a:spcPct val="125000"/>
              </a:lnSpc>
            </a:pPr>
            <a:r>
              <a:rPr lang="zh-CN" altLang="en-US"/>
              <a:t>请主场交易中心务必每天检查录像文件存储管理机中是否有前一天评标结束项目的专家桌面录屏与个人监控，确保录像打包存储无遗漏，以保证评标过程音视频资料的完整。</a:t>
            </a:r>
            <a:endParaRPr lang="zh-CN" altLang="en-US"/>
          </a:p>
        </p:txBody>
      </p:sp>
      <p:sp>
        <p:nvSpPr>
          <p:cNvPr id="12" name="文本占位符 11"/>
          <p:cNvSpPr>
            <a:spLocks noGrp="1"/>
          </p:cNvSpPr>
          <p:nvPr>
            <p:ph type="body" idx="16397"/>
            <p:custDataLst>
              <p:tags r:id="rId11"/>
            </p:custDataLst>
          </p:nvPr>
        </p:nvSpPr>
        <p:spPr/>
        <p:txBody>
          <a:bodyPr/>
          <a:p>
            <a:pPr algn="ctr">
              <a:lnSpc>
                <a:spcPct val="109000"/>
              </a:lnSpc>
            </a:pPr>
            <a:r>
              <a:rPr lang="zh-CN" altLang="en-US"/>
              <a:t>04</a:t>
            </a:r>
            <a:endParaRPr lang="zh-CN" altLang="en-US"/>
          </a:p>
        </p:txBody>
      </p:sp>
      <p:sp>
        <p:nvSpPr>
          <p:cNvPr id="13" name="文本占位符 12"/>
          <p:cNvSpPr>
            <a:spLocks noGrp="1"/>
          </p:cNvSpPr>
          <p:nvPr>
            <p:ph type="body" idx="16395"/>
            <p:custDataLst>
              <p:tags r:id="rId12"/>
            </p:custDataLst>
          </p:nvPr>
        </p:nvSpPr>
        <p:spPr/>
        <p:txBody>
          <a:bodyPr>
            <a:normAutofit/>
          </a:bodyPr>
          <a:p>
            <a:pPr algn="l">
              <a:lnSpc>
                <a:spcPct val="111000"/>
              </a:lnSpc>
            </a:pPr>
            <a:r>
              <a:rPr lang="zh-CN" altLang="en-US" sz="1900"/>
              <a:t>主场服务器异常时的切换操作</a:t>
            </a:r>
            <a:endParaRPr lang="zh-CN" altLang="en-US" sz="1900"/>
          </a:p>
        </p:txBody>
      </p:sp>
      <p:sp>
        <p:nvSpPr>
          <p:cNvPr id="14" name="文本占位符 13"/>
          <p:cNvSpPr>
            <a:spLocks noGrp="1"/>
          </p:cNvSpPr>
          <p:nvPr>
            <p:ph type="body" idx="16396"/>
            <p:custDataLst>
              <p:tags r:id="rId13"/>
            </p:custDataLst>
          </p:nvPr>
        </p:nvSpPr>
        <p:spPr/>
        <p:txBody>
          <a:bodyPr>
            <a:normAutofit lnSpcReduction="10000"/>
          </a:bodyPr>
          <a:p>
            <a:pPr algn="l">
              <a:lnSpc>
                <a:spcPct val="125000"/>
              </a:lnSpc>
            </a:pPr>
            <a:r>
              <a:rPr lang="zh-CN" altLang="en-US"/>
              <a:t>若当日主场服务器出现断网、异常或故障等情况，主场负责人应优先联系副场交易中心，启用其服务器作为视音频支撑，并联系对应辖区技术人员执行切换操作，同时及时拷贝录屏文件。</a:t>
            </a:r>
            <a:endParaRPr lang="zh-CN" altLang="en-US"/>
          </a:p>
        </p:txBody>
      </p:sp>
      <p:pic>
        <p:nvPicPr>
          <p:cNvPr id="17" name="图片 16"/>
          <p:cNvPicPr>
            <a:picLocks noChangeAspect="1"/>
          </p:cNvPicPr>
          <p:nvPr/>
        </p:nvPicPr>
        <p:blipFill>
          <a:blip r:embed="rId14"/>
          <a:stretch>
            <a:fillRect/>
          </a:stretch>
        </p:blipFill>
        <p:spPr>
          <a:xfrm>
            <a:off x="45085" y="60960"/>
            <a:ext cx="12213590" cy="6736080"/>
          </a:xfrm>
          <a:prstGeom prst="rect">
            <a:avLst/>
          </a:prstGeom>
        </p:spPr>
      </p:pic>
      <p:pic>
        <p:nvPicPr>
          <p:cNvPr id="18" name="图片 17"/>
          <p:cNvPicPr>
            <a:picLocks noChangeAspect="1"/>
          </p:cNvPicPr>
          <p:nvPr/>
        </p:nvPicPr>
        <p:blipFill>
          <a:blip r:embed="rId15"/>
          <a:stretch>
            <a:fillRect/>
          </a:stretch>
        </p:blipFill>
        <p:spPr>
          <a:xfrm>
            <a:off x="137160" y="-172720"/>
            <a:ext cx="12234545" cy="6764655"/>
          </a:xfrm>
          <a:prstGeom prst="rect">
            <a:avLst/>
          </a:prstGeom>
        </p:spPr>
      </p:pic>
      <p:pic>
        <p:nvPicPr>
          <p:cNvPr id="19" name="图片 18"/>
          <p:cNvPicPr>
            <a:picLocks noChangeAspect="1"/>
          </p:cNvPicPr>
          <p:nvPr/>
        </p:nvPicPr>
        <p:blipFill>
          <a:blip r:embed="rId16"/>
          <a:stretch>
            <a:fillRect/>
          </a:stretch>
        </p:blipFill>
        <p:spPr>
          <a:xfrm>
            <a:off x="332740" y="111760"/>
            <a:ext cx="12140565" cy="5873115"/>
          </a:xfrm>
          <a:prstGeom prst="rect">
            <a:avLst/>
          </a:prstGeom>
        </p:spPr>
      </p:pic>
    </p:spTree>
    <p:custDataLst>
      <p:tags r:id="rId17"/>
    </p:custData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3"/>
                  </p:tgtEl>
                </p:cond>
              </p:nextCondLst>
            </p:seq>
            <p:seq concurrent="1" nextAc="seek">
              <p:cTn id="9" restart="whenNotActive" fill="hold" evtFilter="cancelBubble" nodeType="interactiveSeq">
                <p:stCondLst>
                  <p:cond evt="onClick" delay="0">
                    <p:tgtEl>
                      <p:spTgt spid="17"/>
                    </p:tgtEl>
                  </p:cond>
                </p:stCondLst>
                <p:endSync evt="end" delay="0">
                  <p:rtn val="all"/>
                </p:endSync>
                <p:childTnLst>
                  <p:par>
                    <p:cTn id="10" fill="hold">
                      <p:stCondLst>
                        <p:cond delay="0"/>
                      </p:stCondLst>
                      <p:childTnLst>
                        <p:par>
                          <p:cTn id="11" fill="hold">
                            <p:stCondLst>
                              <p:cond delay="0"/>
                            </p:stCondLst>
                            <p:childTnLst>
                              <p:par>
                                <p:cTn id="12" presetID="12" presetClass="exit" presetSubtype="4" fill="hold" nodeType="clickEffect">
                                  <p:stCondLst>
                                    <p:cond delay="0"/>
                                  </p:stCondLst>
                                  <p:childTnLst>
                                    <p:anim calcmode="lin" valueType="num">
                                      <p:cBhvr additive="base">
                                        <p:cTn id="13" dur="500"/>
                                        <p:tgtEl>
                                          <p:spTgt spid="17"/>
                                        </p:tgtEl>
                                        <p:attrNameLst>
                                          <p:attrName>ppt_y</p:attrName>
                                        </p:attrNameLst>
                                      </p:cBhvr>
                                      <p:tavLst>
                                        <p:tav tm="0">
                                          <p:val>
                                            <p:strVal val="#ppt_y"/>
                                          </p:val>
                                        </p:tav>
                                        <p:tav tm="100000">
                                          <p:val>
                                            <p:strVal val="#ppt_y+#ppt_h*1.125000"/>
                                          </p:val>
                                        </p:tav>
                                      </p:tavLst>
                                    </p:anim>
                                    <p:animEffect transition="out" filter="wipe(down)">
                                      <p:cBhvr>
                                        <p:cTn id="14" dur="500"/>
                                        <p:tgtEl>
                                          <p:spTgt spid="17"/>
                                        </p:tgtEl>
                                      </p:cBhvr>
                                    </p:animEffect>
                                    <p:set>
                                      <p:cBhvr>
                                        <p:cTn id="15"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16" restart="whenNotActive" fill="hold" evtFilter="cancelBubble" nodeType="interactiveSeq">
                <p:stCondLst>
                  <p:cond evt="onClick" delay="0">
                    <p:tgtEl>
                      <p:spTgt spid="6"/>
                    </p:tgtEl>
                  </p:cond>
                </p:stCondLst>
                <p:endSync evt="end" delay="0">
                  <p:rtn val="all"/>
                </p:endSync>
                <p:childTnLst>
                  <p:par>
                    <p:cTn id="17" fill="hold">
                      <p:stCondLst>
                        <p:cond delay="0"/>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cBhvr additive="base">
                                        <p:cTn id="21" dur="500" fill="hold"/>
                                        <p:tgtEl>
                                          <p:spTgt spid="18"/>
                                        </p:tgtEl>
                                        <p:attrNameLst>
                                          <p:attrName>ppt_x</p:attrName>
                                        </p:attrNameLst>
                                      </p:cBhvr>
                                      <p:tavLst>
                                        <p:tav tm="0">
                                          <p:val>
                                            <p:strVal val="#ppt_x"/>
                                          </p:val>
                                        </p:tav>
                                        <p:tav tm="100000">
                                          <p:val>
                                            <p:strVal val="#ppt_x"/>
                                          </p:val>
                                        </p:tav>
                                      </p:tavLst>
                                    </p:anim>
                                    <p:anim calcmode="lin" valueType="num">
                                      <p:cBhvr additive="base">
                                        <p:cTn id="2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6"/>
                  </p:tgtEl>
                </p:cond>
              </p:nextCondLst>
            </p:seq>
            <p:seq concurrent="1" nextAc="seek">
              <p:cTn id="23" restart="whenNotActive" fill="hold" evtFilter="cancelBubble" nodeType="interactiveSeq">
                <p:stCondLst>
                  <p:cond evt="onClick" delay="0">
                    <p:tgtEl>
                      <p:spTgt spid="18"/>
                    </p:tgtEl>
                  </p:cond>
                </p:stCondLst>
                <p:endSync evt="end" delay="0">
                  <p:rtn val="all"/>
                </p:endSync>
                <p:childTnLst>
                  <p:par>
                    <p:cTn id="24" fill="hold">
                      <p:stCondLst>
                        <p:cond delay="0"/>
                      </p:stCondLst>
                      <p:childTnLst>
                        <p:par>
                          <p:cTn id="25" fill="hold">
                            <p:stCondLst>
                              <p:cond delay="0"/>
                            </p:stCondLst>
                            <p:childTnLst>
                              <p:par>
                                <p:cTn id="26" presetID="12" presetClass="exit" presetSubtype="4" fill="hold" nodeType="clickEffect">
                                  <p:stCondLst>
                                    <p:cond delay="0"/>
                                  </p:stCondLst>
                                  <p:childTnLst>
                                    <p:anim calcmode="lin" valueType="num">
                                      <p:cBhvr additive="base">
                                        <p:cTn id="27" dur="500"/>
                                        <p:tgtEl>
                                          <p:spTgt spid="18"/>
                                        </p:tgtEl>
                                        <p:attrNameLst>
                                          <p:attrName>ppt_y</p:attrName>
                                        </p:attrNameLst>
                                      </p:cBhvr>
                                      <p:tavLst>
                                        <p:tav tm="0">
                                          <p:val>
                                            <p:strVal val="#ppt_y"/>
                                          </p:val>
                                        </p:tav>
                                        <p:tav tm="100000">
                                          <p:val>
                                            <p:strVal val="#ppt_y+#ppt_h*1.125000"/>
                                          </p:val>
                                        </p:tav>
                                      </p:tavLst>
                                    </p:anim>
                                    <p:animEffect transition="out" filter="wipe(down)">
                                      <p:cBhvr>
                                        <p:cTn id="28" dur="500"/>
                                        <p:tgtEl>
                                          <p:spTgt spid="18"/>
                                        </p:tgtEl>
                                      </p:cBhvr>
                                    </p:animEffect>
                                    <p:set>
                                      <p:cBhvr>
                                        <p:cTn id="29"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30" restart="whenNotActive" fill="hold" evtFilter="cancelBubble" nodeType="interactiveSeq">
                <p:stCondLst>
                  <p:cond evt="onClick" delay="0">
                    <p:tgtEl>
                      <p:spTgt spid="9"/>
                    </p:tgtEl>
                  </p:cond>
                </p:stCondLst>
                <p:endSync evt="end" delay="0">
                  <p:rtn val="all"/>
                </p:endSync>
                <p:childTnLst>
                  <p:par>
                    <p:cTn id="31" fill="hold">
                      <p:stCondLst>
                        <p:cond delay="0"/>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additive="base">
                                        <p:cTn id="35" dur="500" fill="hold"/>
                                        <p:tgtEl>
                                          <p:spTgt spid="19"/>
                                        </p:tgtEl>
                                        <p:attrNameLst>
                                          <p:attrName>ppt_x</p:attrName>
                                        </p:attrNameLst>
                                      </p:cBhvr>
                                      <p:tavLst>
                                        <p:tav tm="0">
                                          <p:val>
                                            <p:strVal val="#ppt_x"/>
                                          </p:val>
                                        </p:tav>
                                        <p:tav tm="100000">
                                          <p:val>
                                            <p:strVal val="#ppt_x"/>
                                          </p:val>
                                        </p:tav>
                                      </p:tavLst>
                                    </p:anim>
                                    <p:anim calcmode="lin" valueType="num">
                                      <p:cBhvr additive="base">
                                        <p:cTn id="3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9"/>
                  </p:tgtEl>
                </p:cond>
              </p:nextCondLst>
            </p:seq>
            <p:seq concurrent="1" nextAc="seek">
              <p:cTn id="37" restart="whenNotActive" fill="hold" evtFilter="cancelBubble" nodeType="interactiveSeq">
                <p:stCondLst>
                  <p:cond evt="onClick" delay="0">
                    <p:tgtEl>
                      <p:spTgt spid="19"/>
                    </p:tgtEl>
                  </p:cond>
                </p:stCondLst>
                <p:endSync evt="end" delay="0">
                  <p:rtn val="all"/>
                </p:endSync>
                <p:childTnLst>
                  <p:par>
                    <p:cTn id="38" fill="hold">
                      <p:stCondLst>
                        <p:cond delay="0"/>
                      </p:stCondLst>
                      <p:childTnLst>
                        <p:par>
                          <p:cTn id="39" fill="hold">
                            <p:stCondLst>
                              <p:cond delay="0"/>
                            </p:stCondLst>
                            <p:childTnLst>
                              <p:par>
                                <p:cTn id="40" presetID="12" presetClass="exit" presetSubtype="4" fill="hold" nodeType="clickEffect">
                                  <p:stCondLst>
                                    <p:cond delay="0"/>
                                  </p:stCondLst>
                                  <p:childTnLst>
                                    <p:anim calcmode="lin" valueType="num">
                                      <p:cBhvr additive="base">
                                        <p:cTn id="41" dur="500"/>
                                        <p:tgtEl>
                                          <p:spTgt spid="19"/>
                                        </p:tgtEl>
                                        <p:attrNameLst>
                                          <p:attrName>ppt_y</p:attrName>
                                        </p:attrNameLst>
                                      </p:cBhvr>
                                      <p:tavLst>
                                        <p:tav tm="0">
                                          <p:val>
                                            <p:strVal val="#ppt_y"/>
                                          </p:val>
                                        </p:tav>
                                        <p:tav tm="100000">
                                          <p:val>
                                            <p:strVal val="#ppt_y+#ppt_h*1.125000"/>
                                          </p:val>
                                        </p:tav>
                                      </p:tavLst>
                                    </p:anim>
                                    <p:animEffect transition="out" filter="wipe(down)">
                                      <p:cBhvr>
                                        <p:cTn id="42" dur="500"/>
                                        <p:tgtEl>
                                          <p:spTgt spid="19"/>
                                        </p:tgtEl>
                                      </p:cBhvr>
                                    </p:animEffect>
                                    <p:set>
                                      <p:cBhvr>
                                        <p:cTn id="43"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p:cNvSpPr>
            <a:spLocks noGrp="1"/>
          </p:cNvSpPr>
          <p:nvPr>
            <p:ph type="title" idx="16388"/>
            <p:custDataLst>
              <p:tags r:id="rId1"/>
            </p:custDataLst>
          </p:nvPr>
        </p:nvSpPr>
        <p:spPr>
          <a:xfrm>
            <a:off x="1903942" y="2741295"/>
            <a:ext cx="8384117" cy="1524000"/>
          </a:xfrm>
        </p:spPr>
        <p:txBody>
          <a:bodyPr>
            <a:normAutofit/>
          </a:bodyPr>
          <a:p>
            <a:r>
              <a:rPr lang="zh-CN" altLang="en-US"/>
              <a:t>系统演示</a:t>
            </a:r>
            <a:endParaRPr lang="zh-CN" altLang="en-US"/>
          </a:p>
        </p:txBody>
      </p:sp>
    </p:spTree>
    <p:custDataLst>
      <p:tags r:id="rId2"/>
    </p:custDataLst>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 name="KSO_WM_TEMPLATE_INDEX" val="40490144"/>
  <p:tag name="KSO_WM_TEMPLATE_CATEGORY" val="custom"/>
</p:tagLst>
</file>

<file path=ppt/tags/tag1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 name="KSO_WM_TEMPLATE_INDEX" val="40490144"/>
  <p:tag name="KSO_WM_TEMPLATE_CATEGORY" val="custom"/>
</p:tagLst>
</file>

<file path=ppt/tags/tag102.xml><?xml version="1.0" encoding="utf-8"?>
<p:tagLst xmlns:p="http://schemas.openxmlformats.org/presentationml/2006/main">
  <p:tag name="KSO_WM_BEAUTIFY_FLAG" val="#fgm#"/>
  <p:tag name="KSO_WM_FIGMA_FLAG" val="#fgm#"/>
  <p:tag name="KSO_WM_UNIT_INDEX" val="1"/>
  <p:tag name="KSO_WM_UNIT_TEXT_TYPE" val="1"/>
  <p:tag name="KSO_WM_UNIT_TYPE" val="b"/>
</p:tagLst>
</file>

<file path=ppt/tags/tag103.xml><?xml version="1.0" encoding="utf-8"?>
<p:tagLst xmlns:p="http://schemas.openxmlformats.org/presentationml/2006/main">
  <p:tag name="KSO_WM_BEAUTIFY_FLAG" val="#fgm#"/>
  <p:tag name="KSO_WM_FIGMA_FLAG" val="#fgm#"/>
  <p:tag name="KSO_WM_UNIT_INDEX" val="1"/>
  <p:tag name="KSO_WM_UNIT_TEXT_TYPE" val="1"/>
  <p:tag name="KSO_WM_UNIT_TYPE" val="a"/>
  <p:tag name="KSO_WM_LAYOUT_CHECK_HASH" val="da94a85b6789c93f5bad9dff1ea0009710aa1af5"/>
  <p:tag name="KSO_WM_NEWLAYOUT_ID" val="1"/>
</p:tagLst>
</file>

<file path=ppt/tags/tag104.xml><?xml version="1.0" encoding="utf-8"?>
<p:tagLst xmlns:p="http://schemas.openxmlformats.org/presentationml/2006/main">
  <p:tag name="KSO_WM_BEAUTIFY_FLAG" val="#fgm#"/>
  <p:tag name="KSO_WM_DIAGRAM_GROUP_CODE" val="1"/>
  <p:tag name="KSO_WM_FIGMA_FLAG" val="#fgm#"/>
  <p:tag name="KSO_WM_UNIT_INDEX" val="1_1_1"/>
  <p:tag name="KSO_WM_UNIT_SUBTYPE" val="d"/>
  <p:tag name="KSO_WM_UNIT_TYPE" val="l_h_i"/>
</p:tagLst>
</file>

<file path=ppt/tags/tag105.xml><?xml version="1.0" encoding="utf-8"?>
<p:tagLst xmlns:p="http://schemas.openxmlformats.org/presentationml/2006/main">
  <p:tag name="KSO_WM_FIGMA_DECORATION_INDEX" val="25"/>
  <p:tag name="$PH_EXT" val="2"/>
  <p:tag name="KSO_WM_BEAUTIFY_FLAG" val="#fgm#"/>
  <p:tag name="KSO_WM_DIAGRAM_GROUP_CODE" val="1"/>
  <p:tag name="KSO_WM_FIGMA_FLAG" val="#fgm#"/>
  <p:tag name="KSO_WM_UNIT_INDEX" val="1_1_2"/>
  <p:tag name="KSO_WM_UNIT_TYPE" val="l_h_i"/>
</p:tagLst>
</file>

<file path=ppt/tags/tag106.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Lst>
</file>

<file path=ppt/tags/tag107.xml><?xml version="1.0" encoding="utf-8"?>
<p:tagLst xmlns:p="http://schemas.openxmlformats.org/presentationml/2006/main">
  <p:tag name="KSO_WM_BEAUTIFY_FLAG" val="#fgm#"/>
  <p:tag name="KSO_WM_DIAGRAM_GROUP_CODE" val="1"/>
  <p:tag name="KSO_WM_FIGMA_FLAG" val="#fgm#"/>
  <p:tag name="KSO_WM_UNIT_INDEX" val="1_2_1"/>
  <p:tag name="KSO_WM_UNIT_SUBTYPE" val="d"/>
  <p:tag name="KSO_WM_UNIT_TYPE" val="l_h_i"/>
</p:tagLst>
</file>

<file path=ppt/tags/tag108.xml><?xml version="1.0" encoding="utf-8"?>
<p:tagLst xmlns:p="http://schemas.openxmlformats.org/presentationml/2006/main">
  <p:tag name="KSO_WM_FIGMA_DECORATION_INDEX" val="25"/>
  <p:tag name="$PH_EXT" val="2"/>
  <p:tag name="KSO_WM_BEAUTIFY_FLAG" val="#fgm#"/>
  <p:tag name="KSO_WM_DIAGRAM_GROUP_CODE" val="1"/>
  <p:tag name="KSO_WM_FIGMA_FLAG" val="#fgm#"/>
  <p:tag name="KSO_WM_UNIT_INDEX" val="1_2_2"/>
  <p:tag name="KSO_WM_UNIT_TYPE" val="l_h_i"/>
</p:tagLst>
</file>

<file path=ppt/tags/tag109.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10.xml><?xml version="1.0" encoding="utf-8"?>
<p:tagLst xmlns:p="http://schemas.openxmlformats.org/presentationml/2006/main">
  <p:tag name="KSO_WM_BEAUTIFY_FLAG" val="#fgm#"/>
  <p:tag name="KSO_WM_DIAGRAM_GROUP_CODE" val="1"/>
  <p:tag name="KSO_WM_FIGMA_FLAG" val="#fgm#"/>
  <p:tag name="KSO_WM_UNIT_INDEX" val="1_3_1"/>
  <p:tag name="KSO_WM_UNIT_SUBTYPE" val="d"/>
  <p:tag name="KSO_WM_UNIT_TYPE" val="l_h_i"/>
</p:tagLst>
</file>

<file path=ppt/tags/tag111.xml><?xml version="1.0" encoding="utf-8"?>
<p:tagLst xmlns:p="http://schemas.openxmlformats.org/presentationml/2006/main">
  <p:tag name="KSO_WM_FIGMA_DECORATION_INDEX" val="25"/>
  <p:tag name="$PH_EXT" val="2"/>
  <p:tag name="KSO_WM_BEAUTIFY_FLAG" val="#fgm#"/>
  <p:tag name="KSO_WM_DIAGRAM_GROUP_CODE" val="1"/>
  <p:tag name="KSO_WM_FIGMA_FLAG" val="#fgm#"/>
  <p:tag name="KSO_WM_UNIT_INDEX" val="1_3_2"/>
  <p:tag name="KSO_WM_UNIT_TYPE" val="l_h_i"/>
</p:tagLst>
</file>

<file path=ppt/tags/tag112.xml><?xml version="1.0" encoding="utf-8"?>
<p:tagLst xmlns:p="http://schemas.openxmlformats.org/presentationml/2006/main">
  <p:tag name="KSO_WM_BEAUTIFY_FLAG" val="#fgm#"/>
  <p:tag name="KSO_WM_DIAGRAM_GROUP_CODE" val="1"/>
  <p:tag name="KSO_WM_FIGMA_FLAG" val="#fgm#"/>
  <p:tag name="KSO_WM_UNIT_INDEX" val="1_3_1"/>
  <p:tag name="KSO_WM_UNIT_TYPE" val="l_h_a"/>
</p:tagLst>
</file>

<file path=ppt/tags/tag113.xml><?xml version="1.0" encoding="utf-8"?>
<p:tagLst xmlns:p="http://schemas.openxmlformats.org/presentationml/2006/main">
  <p:tag name="KSO_WM_BEAUTIFY_FLAG" val="#fgm#"/>
  <p:tag name="KSO_WM_DIAGRAM_GROUP_CODE" val="1"/>
  <p:tag name="KSO_WM_FIGMA_FLAG" val="#fgm#"/>
  <p:tag name="KSO_WM_UNIT_INDEX" val="1_4_1"/>
  <p:tag name="KSO_WM_UNIT_SUBTYPE" val="d"/>
  <p:tag name="KSO_WM_UNIT_TYPE" val="l_h_i"/>
</p:tagLst>
</file>

<file path=ppt/tags/tag114.xml><?xml version="1.0" encoding="utf-8"?>
<p:tagLst xmlns:p="http://schemas.openxmlformats.org/presentationml/2006/main">
  <p:tag name="KSO_WM_FIGMA_DECORATION_INDEX" val="25"/>
  <p:tag name="$PH_EXT" val="2"/>
  <p:tag name="KSO_WM_BEAUTIFY_FLAG" val="#fgm#"/>
  <p:tag name="KSO_WM_DIAGRAM_GROUP_CODE" val="1"/>
  <p:tag name="KSO_WM_FIGMA_FLAG" val="#fgm#"/>
  <p:tag name="KSO_WM_UNIT_INDEX" val="1_4_2"/>
  <p:tag name="KSO_WM_UNIT_TYPE" val="l_h_i"/>
</p:tagLst>
</file>

<file path=ppt/tags/tag115.xml><?xml version="1.0" encoding="utf-8"?>
<p:tagLst xmlns:p="http://schemas.openxmlformats.org/presentationml/2006/main">
  <p:tag name="KSO_WM_BEAUTIFY_FLAG" val="#fgm#"/>
  <p:tag name="KSO_WM_DIAGRAM_GROUP_CODE" val="1"/>
  <p:tag name="KSO_WM_FIGMA_FLAG" val="#fgm#"/>
  <p:tag name="KSO_WM_UNIT_INDEX" val="1_4_1"/>
  <p:tag name="KSO_WM_UNIT_TYPE" val="l_h_a"/>
</p:tagLst>
</file>

<file path=ppt/tags/tag1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 name="KSO_WM_TEMPLATE_INDEX" val="40490144"/>
  <p:tag name="KSO_WM_TEMPLATE_CATEGORY" val="custom"/>
</p:tagLst>
</file>

<file path=ppt/tags/tag1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 name="KSO_WM_TEMPLATE_INDEX" val="40490144"/>
  <p:tag name="KSO_WM_TEMPLATE_CATEGORY" val="custom"/>
</p:tagLst>
</file>

<file path=ppt/tags/tag1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 name="KSO_WM_TEMPLATE_INDEX" val="40490144"/>
  <p:tag name="KSO_WM_TEMPLATE_CATEGORY" val="custom"/>
</p:tagLst>
</file>

<file path=ppt/tags/tag119.xml><?xml version="1.0" encoding="utf-8"?>
<p:tagLst xmlns:p="http://schemas.openxmlformats.org/presentationml/2006/main">
  <p:tag name="KSO_WM_BEAUTIFY_FLAG" val="#fgm#"/>
  <p:tag name="KSO_WM_FIGMA_FLAG" val="#fgm#"/>
  <p:tag name="KSO_WM_UNIT_INDEX" val="1"/>
  <p:tag name="KSO_WM_UNIT_TEXT_TYPE" val="1"/>
  <p:tag name="KSO_WM_UNIT_TYPE" val="b"/>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20.xml><?xml version="1.0" encoding="utf-8"?>
<p:tagLst xmlns:p="http://schemas.openxmlformats.org/presentationml/2006/main">
  <p:tag name="KSO_WM_BEAUTIFY_FLAG" val="#fgm#"/>
  <p:tag name="KSO_WM_FIGMA_FLAG" val="#fgm#"/>
  <p:tag name="KSO_WM_UNIT_INDEX" val="1"/>
  <p:tag name="KSO_WM_UNIT_TEXT_TYPE" val="1"/>
  <p:tag name="KSO_WM_UNIT_TYPE" val="a"/>
  <p:tag name="KSO_WM_LAYOUT_CHECK_HASH" val="32072c0e2f67628c6fcfd55b860caaecf9db903b"/>
  <p:tag name="KSO_WM_NEWLAYOUT_GROUP_ID" val="layout_1-5"/>
  <p:tag name="KSO_WM_NEWLAYOUT_ID" val="slide_063b19861dc0a508"/>
</p:tagLst>
</file>

<file path=ppt/tags/tag121.xml><?xml version="1.0" encoding="utf-8"?>
<p:tagLst xmlns:p="http://schemas.openxmlformats.org/presentationml/2006/main">
  <p:tag name="KSO_WM_BEAUTIFY_FLAG" val="#fgm#"/>
  <p:tag name="KSO_WM_DIAGRAM_GROUP_CODE" val="1"/>
  <p:tag name="KSO_WM_FIGMA_FLAG" val="#fgm#"/>
  <p:tag name="KSO_WM_UNIT_INDEX" val="1_1_1"/>
  <p:tag name="KSO_WM_UNIT_SUBTYPE" val="d"/>
  <p:tag name="KSO_WM_UNIT_TYPE" val="l_h_i"/>
</p:tagLst>
</file>

<file path=ppt/tags/tag122.xml><?xml version="1.0" encoding="utf-8"?>
<p:tagLst xmlns:p="http://schemas.openxmlformats.org/presentationml/2006/main">
  <p:tag name="KSO_WM_FIGMA_DECORATION_INDEX" val="25"/>
  <p:tag name="$PH_EXT" val="2"/>
  <p:tag name="KSO_WM_BEAUTIFY_FLAG" val="#fgm#"/>
  <p:tag name="KSO_WM_DIAGRAM_GROUP_CODE" val="1"/>
  <p:tag name="KSO_WM_FIGMA_FLAG" val="#fgm#"/>
  <p:tag name="KSO_WM_SYNC_SLIDE_TEXT" val="1"/>
  <p:tag name="KSO_WM_UNIT_INDEX" val="1_1_2"/>
  <p:tag name="KSO_WM_UNIT_TYPE" val="l_h_i"/>
</p:tagLst>
</file>

<file path=ppt/tags/tag123.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Lst>
</file>

<file path=ppt/tags/tag124.xml><?xml version="1.0" encoding="utf-8"?>
<p:tagLst xmlns:p="http://schemas.openxmlformats.org/presentationml/2006/main">
  <p:tag name="KSO_WM_BEAUTIFY_FLAG" val="#fgm#"/>
  <p:tag name="KSO_WM_DIAGRAM_GROUP_CODE" val="1"/>
  <p:tag name="KSO_WM_FIGMA_FLAG" val="#fgm#"/>
  <p:tag name="KSO_WM_UNIT_INDEX" val="1_2_1"/>
  <p:tag name="KSO_WM_UNIT_SUBTYPE" val="d"/>
  <p:tag name="KSO_WM_UNIT_TYPE" val="l_h_i"/>
</p:tagLst>
</file>

<file path=ppt/tags/tag125.xml><?xml version="1.0" encoding="utf-8"?>
<p:tagLst xmlns:p="http://schemas.openxmlformats.org/presentationml/2006/main">
  <p:tag name="KSO_WM_FIGMA_DECORATION_INDEX" val="25"/>
  <p:tag name="$PH_EXT" val="2"/>
  <p:tag name="KSO_WM_BEAUTIFY_FLAG" val="#fgm#"/>
  <p:tag name="KSO_WM_DIAGRAM_GROUP_CODE" val="1"/>
  <p:tag name="KSO_WM_FIGMA_FLAG" val="#fgm#"/>
  <p:tag name="KSO_WM_SYNC_SLIDE_TEXT" val="1"/>
  <p:tag name="KSO_WM_UNIT_INDEX" val="1_2_2"/>
  <p:tag name="KSO_WM_UNIT_TYPE" val="l_h_i"/>
</p:tagLst>
</file>

<file path=ppt/tags/tag126.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Lst>
</file>

<file path=ppt/tags/tag127.xml><?xml version="1.0" encoding="utf-8"?>
<p:tagLst xmlns:p="http://schemas.openxmlformats.org/presentationml/2006/main">
  <p:tag name="KSO_WM_BEAUTIFY_FLAG" val="#fgm#"/>
  <p:tag name="KSO_WM_DIAGRAM_GROUP_CODE" val="1"/>
  <p:tag name="KSO_WM_FIGMA_FLAG" val="#fgm#"/>
  <p:tag name="KSO_WM_UNIT_INDEX" val="1_3_1"/>
  <p:tag name="KSO_WM_UNIT_SUBTYPE" val="d"/>
  <p:tag name="KSO_WM_UNIT_TYPE" val="l_h_i"/>
</p:tagLst>
</file>

<file path=ppt/tags/tag128.xml><?xml version="1.0" encoding="utf-8"?>
<p:tagLst xmlns:p="http://schemas.openxmlformats.org/presentationml/2006/main">
  <p:tag name="KSO_WM_FIGMA_DECORATION_INDEX" val="25"/>
  <p:tag name="$PH_EXT" val="2"/>
  <p:tag name="KSO_WM_BEAUTIFY_FLAG" val="#fgm#"/>
  <p:tag name="KSO_WM_DIAGRAM_GROUP_CODE" val="1"/>
  <p:tag name="KSO_WM_FIGMA_FLAG" val="#fgm#"/>
  <p:tag name="KSO_WM_SYNC_SLIDE_TEXT" val="1"/>
  <p:tag name="KSO_WM_UNIT_INDEX" val="1_3_2"/>
  <p:tag name="KSO_WM_UNIT_TYPE" val="l_h_i"/>
</p:tagLst>
</file>

<file path=ppt/tags/tag129.xml><?xml version="1.0" encoding="utf-8"?>
<p:tagLst xmlns:p="http://schemas.openxmlformats.org/presentationml/2006/main">
  <p:tag name="KSO_WM_BEAUTIFY_FLAG" val="#fgm#"/>
  <p:tag name="KSO_WM_DIAGRAM_GROUP_CODE" val="1"/>
  <p:tag name="KSO_WM_FIGMA_FLAG" val="#fgm#"/>
  <p:tag name="KSO_WM_UNIT_INDEX" val="1_3_1"/>
  <p:tag name="KSO_WM_UNIT_TYPE" val="l_h_a"/>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 name="KSO_WM_TEMPLATE_INDEX" val="40490144"/>
  <p:tag name="KSO_WM_TEMPLATE_CATEGORY" val="custom"/>
</p:tagLst>
</file>

<file path=ppt/tags/tag1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 name="KSO_WM_TEMPLATE_INDEX" val="40490144"/>
  <p:tag name="KSO_WM_TEMPLATE_CATEGORY" val="custom"/>
</p:tagLst>
</file>

<file path=ppt/tags/tag1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 name="KSO_WM_TEMPLATE_INDEX" val="40490144"/>
  <p:tag name="KSO_WM_TEMPLATE_CATEGORY" val="custom"/>
</p:tagLst>
</file>

<file path=ppt/tags/tag133.xml><?xml version="1.0" encoding="utf-8"?>
<p:tagLst xmlns:p="http://schemas.openxmlformats.org/presentationml/2006/main">
  <p:tag name="KSO_WM_BEAUTIFY_FLAG" val="#fgm#"/>
  <p:tag name="KSO_WM_FIGMA_FLAG" val="#fgm#"/>
  <p:tag name="KSO_WM_UNIT_INDEX" val="1"/>
  <p:tag name="KSO_WM_UNIT_TYPE" val="a"/>
  <p:tag name="KSO_WM_LAYOUT_CHECK_HASH" val="aa8185cd5f3453b24e415698c3c2906dd06e2ca8"/>
  <p:tag name="KSO_WM_NEWLAYOUT_GROUP_ID" val="layout_29"/>
  <p:tag name="KSO_WM_NEWLAYOUT_ID" val="slide_71306c912136627e"/>
</p:tagLst>
</file>

<file path=ppt/tags/tag134.xml><?xml version="1.0" encoding="utf-8"?>
<p:tagLst xmlns:p="http://schemas.openxmlformats.org/presentationml/2006/main">
  <p:tag name="KSO_WM_BEAUTIFY_FLAG" val="#fgm#"/>
  <p:tag name="KSO_WM_FIGMA_FLAG" val="#fgm#"/>
  <p:tag name="KSO_WM_UNIT_INDEX" val="1"/>
  <p:tag name="KSO_WM_UNIT_TYPE" val="f"/>
</p:tagLst>
</file>

<file path=ppt/tags/tag135.xml><?xml version="1.0" encoding="utf-8"?>
<p:tagLst xmlns:p="http://schemas.openxmlformats.org/presentationml/2006/main">
  <p:tag name="KSO_WM_FIGMA_DECORATION_INDEX" val="18_contentModel"/>
  <p:tag name="$PH_EXT" val="2"/>
  <p:tag name="KSO_WM_BEAUTIFY_FLAG" val="#fgm#"/>
  <p:tag name="KSO_WM_FIGMA_FLAG" val="#fgm#"/>
  <p:tag name="KSO_WM_SHAPE_BGTYPE" val="lt2"/>
  <p:tag name="KSO_WM_SHAPE_BRIGHT_DATA" val="[{&quot;dk1&quot;:-60,&quot;dk2&quot;:-50,&quot;lt1&quot;:90,&quot;lt2&quot;:100},{&quot;dk1&quot;:-60,&quot;dk2&quot;:-50,&quot;lt1&quot;:90,&quot;lt2&quot;:100}]"/>
  <p:tag name="KSO_WM_SHAPE_UPDATE_BRIGHT" val="1"/>
  <p:tag name="KSO_WM_SYNC_SLIDE_TEXT" val="1"/>
  <p:tag name="KSO_WM_UNIT_INDEX" val="1_1"/>
  <p:tag name="KSO_WM_UNIT_TYPE" val="l_i"/>
</p:tagLst>
</file>

<file path=ppt/tags/tag136.xml><?xml version="1.0" encoding="utf-8"?>
<p:tagLst xmlns:p="http://schemas.openxmlformats.org/presentationml/2006/main">
  <p:tag name="KSO_WM_FIGMA_DECORATION_INDEX" val="1"/>
  <p:tag name="$PH_EXT" val="1"/>
  <p:tag name="KSO_WM_BEAUTIFY_FLAG" val="#fgm#"/>
  <p:tag name="KSO_WM_DIAGRAM_GROUP_CODE" val="1"/>
  <p:tag name="KSO_WM_FIGMA_FLAG" val="#fgm#"/>
  <p:tag name="KSO_WM_UNIT_INDEX" val="1_1_1"/>
  <p:tag name="KSO_WM_UNIT_TYPE" val="l_h_x"/>
</p:tagLst>
</file>

<file path=ppt/tags/tag137.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Lst>
</file>

<file path=ppt/tags/tag138.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Lst>
</file>

<file path=ppt/tags/tag139.xml><?xml version="1.0" encoding="utf-8"?>
<p:tagLst xmlns:p="http://schemas.openxmlformats.org/presentationml/2006/main">
  <p:tag name="KSO_WM_FIGMA_DECORATION_INDEX" val="2"/>
  <p:tag name="$PH_EXT" val="1"/>
  <p:tag name="KSO_WM_BEAUTIFY_FLAG" val="#fgm#"/>
  <p:tag name="KSO_WM_DIAGRAM_GROUP_CODE" val="1"/>
  <p:tag name="KSO_WM_FIGMA_FLAG" val="#fgm#"/>
  <p:tag name="KSO_WM_UNIT_INDEX" val="1_2_1"/>
  <p:tag name="KSO_WM_UNIT_TYPE" val="l_h_x"/>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40.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Lst>
</file>

<file path=ppt/tags/tag141.xml><?xml version="1.0" encoding="utf-8"?>
<p:tagLst xmlns:p="http://schemas.openxmlformats.org/presentationml/2006/main">
  <p:tag name="KSO_WM_BEAUTIFY_FLAG" val="#fgm#"/>
  <p:tag name="KSO_WM_DIAGRAM_GROUP_CODE" val="1"/>
  <p:tag name="KSO_WM_FIGMA_FLAG" val="#fgm#"/>
  <p:tag name="KSO_WM_UNIT_INDEX" val="1_2_1"/>
  <p:tag name="KSO_WM_UNIT_TYPE" val="l_h_f"/>
</p:tagLst>
</file>

<file path=ppt/tags/tag142.xml><?xml version="1.0" encoding="utf-8"?>
<p:tagLst xmlns:p="http://schemas.openxmlformats.org/presentationml/2006/main">
  <p:tag name="KSO_WM_FIGMA_DECORATION_INDEX" val="3"/>
  <p:tag name="$PH_EXT" val="1"/>
  <p:tag name="KSO_WM_BEAUTIFY_FLAG" val="#fgm#"/>
  <p:tag name="KSO_WM_DIAGRAM_GROUP_CODE" val="1"/>
  <p:tag name="KSO_WM_FIGMA_FLAG" val="#fgm#"/>
  <p:tag name="KSO_WM_UNIT_INDEX" val="1_3_1"/>
  <p:tag name="KSO_WM_UNIT_TYPE" val="l_h_x"/>
</p:tagLst>
</file>

<file path=ppt/tags/tag143.xml><?xml version="1.0" encoding="utf-8"?>
<p:tagLst xmlns:p="http://schemas.openxmlformats.org/presentationml/2006/main">
  <p:tag name="KSO_WM_BEAUTIFY_FLAG" val="#fgm#"/>
  <p:tag name="KSO_WM_DIAGRAM_GROUP_CODE" val="1"/>
  <p:tag name="KSO_WM_FIGMA_FLAG" val="#fgm#"/>
  <p:tag name="KSO_WM_UNIT_INDEX" val="1_3_1"/>
  <p:tag name="KSO_WM_UNIT_TYPE" val="l_h_a"/>
</p:tagLst>
</file>

<file path=ppt/tags/tag144.xml><?xml version="1.0" encoding="utf-8"?>
<p:tagLst xmlns:p="http://schemas.openxmlformats.org/presentationml/2006/main">
  <p:tag name="KSO_WM_BEAUTIFY_FLAG" val="#fgm#"/>
  <p:tag name="KSO_WM_DIAGRAM_GROUP_CODE" val="1"/>
  <p:tag name="KSO_WM_FIGMA_FLAG" val="#fgm#"/>
  <p:tag name="KSO_WM_UNIT_INDEX" val="1_3_1"/>
  <p:tag name="KSO_WM_UNIT_TYPE" val="l_h_f"/>
</p:tagLst>
</file>

<file path=ppt/tags/tag145.xml><?xml version="1.0" encoding="utf-8"?>
<p:tagLst xmlns:p="http://schemas.openxmlformats.org/presentationml/2006/main">
  <p:tag name="KSO_WM_FIGMA_DECORATION_INDEX" val="4"/>
  <p:tag name="$PH_EXT" val="1"/>
  <p:tag name="KSO_WM_BEAUTIFY_FLAG" val="#fgm#"/>
  <p:tag name="KSO_WM_DIAGRAM_GROUP_CODE" val="1"/>
  <p:tag name="KSO_WM_FIGMA_FLAG" val="#fgm#"/>
  <p:tag name="KSO_WM_UNIT_INDEX" val="1_4_1"/>
  <p:tag name="KSO_WM_UNIT_TYPE" val="l_h_x"/>
</p:tagLst>
</file>

<file path=ppt/tags/tag146.xml><?xml version="1.0" encoding="utf-8"?>
<p:tagLst xmlns:p="http://schemas.openxmlformats.org/presentationml/2006/main">
  <p:tag name="KSO_WM_BEAUTIFY_FLAG" val="#fgm#"/>
  <p:tag name="KSO_WM_DIAGRAM_GROUP_CODE" val="1"/>
  <p:tag name="KSO_WM_FIGMA_FLAG" val="#fgm#"/>
  <p:tag name="KSO_WM_UNIT_INDEX" val="1_4_1"/>
  <p:tag name="KSO_WM_UNIT_TYPE" val="l_h_a"/>
</p:tagLst>
</file>

<file path=ppt/tags/tag147.xml><?xml version="1.0" encoding="utf-8"?>
<p:tagLst xmlns:p="http://schemas.openxmlformats.org/presentationml/2006/main">
  <p:tag name="KSO_WM_BEAUTIFY_FLAG" val="#fgm#"/>
  <p:tag name="KSO_WM_DIAGRAM_GROUP_CODE" val="1"/>
  <p:tag name="KSO_WM_FIGMA_FLAG" val="#fgm#"/>
  <p:tag name="KSO_WM_UNIT_INDEX" val="1_4_1"/>
  <p:tag name="KSO_WM_UNIT_TYPE" val="l_h_f"/>
</p:tagLst>
</file>

<file path=ppt/tags/tag1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 name="KSO_WM_TEMPLATE_INDEX" val="40490144"/>
  <p:tag name="KSO_WM_TEMPLATE_CATEGORY" val="custom"/>
</p:tagLst>
</file>

<file path=ppt/tags/tag1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 name="KSO_WM_TEMPLATE_INDEX" val="40490144"/>
  <p:tag name="KSO_WM_TEMPLATE_CATEGORY" val="custo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 name="KSO_WM_TEMPLATE_INDEX" val="40490144"/>
  <p:tag name="KSO_WM_TEMPLATE_CATEGORY" val="custom"/>
</p:tagLst>
</file>

<file path=ppt/tags/tag151.xml><?xml version="1.0" encoding="utf-8"?>
<p:tagLst xmlns:p="http://schemas.openxmlformats.org/presentationml/2006/main">
  <p:tag name="KSO_WM_BEAUTIFY_FLAG" val="#fgm#"/>
  <p:tag name="KSO_WM_FIGMA_FLAG" val="#fgm#"/>
  <p:tag name="KSO_WM_UNIT_INDEX" val="1"/>
  <p:tag name="KSO_WM_UNIT_TYPE" val="a"/>
  <p:tag name="KSO_WM_LAYOUT_CHECK_HASH" val="9b968a488ac0e9fc3bf902a5815e7502ecf2fbef"/>
  <p:tag name="KSO_WM_NEWLAYOUT_GROUP_ID" val="layout_10013"/>
  <p:tag name="KSO_WM_NEWLAYOUT_ID" val="slide_2b9069f18f10c117"/>
</p:tagLst>
</file>

<file path=ppt/tags/tag152.xml><?xml version="1.0" encoding="utf-8"?>
<p:tagLst xmlns:p="http://schemas.openxmlformats.org/presentationml/2006/main">
  <p:tag name="KSO_WM_BEAUTIFY_FLAG" val="#fgm#"/>
  <p:tag name="KSO_WM_FIGMA_FLAG" val="#fgm#"/>
  <p:tag name="KSO_WM_UNIT_INDEX" val="1"/>
  <p:tag name="KSO_WM_UNIT_TYPE" val="d"/>
</p:tagLst>
</file>

<file path=ppt/tags/tag153.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Lst>
</file>

<file path=ppt/tags/tag154.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Lst>
</file>

<file path=ppt/tags/tag155.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Lst>
</file>

<file path=ppt/tags/tag156.xml><?xml version="1.0" encoding="utf-8"?>
<p:tagLst xmlns:p="http://schemas.openxmlformats.org/presentationml/2006/main">
  <p:tag name="KSO_WM_BEAUTIFY_FLAG" val="#fgm#"/>
  <p:tag name="KSO_WM_DIAGRAM_GROUP_CODE" val="1"/>
  <p:tag name="KSO_WM_FIGMA_FLAG" val="#fgm#"/>
  <p:tag name="KSO_WM_UNIT_INDEX" val="1_2_1"/>
  <p:tag name="KSO_WM_UNIT_TYPE" val="l_h_f"/>
</p:tagLst>
</file>

<file path=ppt/tags/tag157.xml><?xml version="1.0" encoding="utf-8"?>
<p:tagLst xmlns:p="http://schemas.openxmlformats.org/presentationml/2006/main">
  <p:tag name="KSO_WM_BEAUTIFY_FLAG" val="#fgm#"/>
  <p:tag name="KSO_WM_DIAGRAM_GROUP_CODE" val="1"/>
  <p:tag name="KSO_WM_FIGMA_FLAG" val="#fgm#"/>
  <p:tag name="KSO_WM_UNIT_INDEX" val="1_3_1"/>
  <p:tag name="KSO_WM_UNIT_TYPE" val="l_h_a"/>
</p:tagLst>
</file>

<file path=ppt/tags/tag158.xml><?xml version="1.0" encoding="utf-8"?>
<p:tagLst xmlns:p="http://schemas.openxmlformats.org/presentationml/2006/main">
  <p:tag name="KSO_WM_BEAUTIFY_FLAG" val="#fgm#"/>
  <p:tag name="KSO_WM_DIAGRAM_GROUP_CODE" val="1"/>
  <p:tag name="KSO_WM_FIGMA_FLAG" val="#fgm#"/>
  <p:tag name="KSO_WM_UNIT_INDEX" val="1_3_1"/>
  <p:tag name="KSO_WM_UNIT_TYPE" val="l_h_f"/>
</p:tagLst>
</file>

<file path=ppt/tags/tag1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 name="KSO_WM_TEMPLATE_INDEX" val="40490144"/>
  <p:tag name="KSO_WM_TEMPLATE_CATEGORY" val="custo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 name="KSO_WM_TEMPLATE_INDEX" val="40490144"/>
  <p:tag name="KSO_WM_TEMPLATE_CATEGORY" val="custom"/>
</p:tagLst>
</file>

<file path=ppt/tags/tag1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 name="KSO_WM_TEMPLATE_INDEX" val="40490144"/>
  <p:tag name="KSO_WM_TEMPLATE_CATEGORY" val="custom"/>
</p:tagLst>
</file>

<file path=ppt/tags/tag162.xml><?xml version="1.0" encoding="utf-8"?>
<p:tagLst xmlns:p="http://schemas.openxmlformats.org/presentationml/2006/main">
  <p:tag name="KSO_WM_BEAUTIFY_FLAG" val="#fgm#"/>
  <p:tag name="KSO_WM_FIGMA_FLAG" val="#fgm#"/>
  <p:tag name="KSO_WM_UNIT_INDEX" val="1"/>
  <p:tag name="KSO_WM_UNIT_TYPE" val="a"/>
  <p:tag name="KSO_WM_LAYOUT_CHECK_HASH" val="0af382416a82d6fef87debee34b789d6bd792823"/>
  <p:tag name="KSO_WM_NEWLAYOUT_GROUP_ID" val="layout_32"/>
  <p:tag name="KSO_WM_NEWLAYOUT_ID" val="slide_f95b87826d1fb558"/>
</p:tagLst>
</file>

<file path=ppt/tags/tag163.xml><?xml version="1.0" encoding="utf-8"?>
<p:tagLst xmlns:p="http://schemas.openxmlformats.org/presentationml/2006/main">
  <p:tag name="KSO_WM_FIGMA_DECORATION_INDEX" val="18"/>
  <p:tag name="$PH_EXT" val="2"/>
  <p:tag name="KSO_WM_BEAUTIFY_FLAG" val="#fgm#"/>
  <p:tag name="KSO_WM_DIAGRAM_GROUP_CODE" val="1"/>
  <p:tag name="KSO_WM_FIGMA_FLAG" val="#fgm#"/>
  <p:tag name="KSO_WM_SHAPE_BGTYPE" val="lt2"/>
  <p:tag name="KSO_WM_SHAPE_BRIGHT_DATA" val="[{&quot;dk1&quot;:-60,&quot;dk2&quot;:-50,&quot;lt1&quot;:90,&quot;lt2&quot;:100},{&quot;dk1&quot;:-60,&quot;dk2&quot;:-50,&quot;lt1&quot;:90,&quot;lt2&quot;:100}]"/>
  <p:tag name="KSO_WM_SHAPE_UPDATE_BRIGHT" val="1"/>
  <p:tag name="KSO_WM_SYNC_SLIDE_TEXT" val="1"/>
  <p:tag name="KSO_WM_UNIT_INDEX" val="1_1_1"/>
  <p:tag name="KSO_WM_UNIT_TYPE" val="l_h_i"/>
</p:tagLst>
</file>

<file path=ppt/tags/tag164.xml><?xml version="1.0" encoding="utf-8"?>
<p:tagLst xmlns:p="http://schemas.openxmlformats.org/presentationml/2006/main">
  <p:tag name="KSO_WM_FIGMA_DECORATION_INDEX" val="16"/>
  <p:tag name="$PH_EXT" val="2"/>
  <p:tag name="KSO_WM_BEAUTIFY_FLAG" val="#fgm#"/>
  <p:tag name="KSO_WM_DIAGRAM_GROUP_CODE" val="1"/>
  <p:tag name="KSO_WM_FIGMA_FLAG" val="#fgm#"/>
  <p:tag name="KSO_WM_SYNC_SLIDE_TEXT" val="1"/>
  <p:tag name="KSO_WM_UNIT_INDEX" val="1_1_2"/>
  <p:tag name="KSO_WM_UNIT_TYPE" val="l_h_i"/>
</p:tagLst>
</file>

<file path=ppt/tags/tag165.xml><?xml version="1.0" encoding="utf-8"?>
<p:tagLst xmlns:p="http://schemas.openxmlformats.org/presentationml/2006/main">
  <p:tag name="KSO_WM_FIGMA_DECORATION_INDEX" val="7"/>
  <p:tag name="$PH_EXT" val="1"/>
  <p:tag name="KSO_WM_BEAUTIFY_FLAG" val="#fgm#"/>
  <p:tag name="KSO_WM_DIAGRAM_GROUP_CODE" val="1"/>
  <p:tag name="KSO_WM_FIGMA_FLAG" val="#fgm#"/>
  <p:tag name="KSO_WM_UNIT_INDEX" val="1_1_1"/>
  <p:tag name="KSO_WM_UNIT_TYPE" val="l_h_x"/>
</p:tagLst>
</file>

<file path=ppt/tags/tag166.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Lst>
</file>

<file path=ppt/tags/tag167.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Lst>
</file>

<file path=ppt/tags/tag168.xml><?xml version="1.0" encoding="utf-8"?>
<p:tagLst xmlns:p="http://schemas.openxmlformats.org/presentationml/2006/main">
  <p:tag name="KSO_WM_FIGMA_DECORATION_INDEX" val="17"/>
  <p:tag name="$PH_EXT" val="2"/>
  <p:tag name="KSO_WM_BEAUTIFY_FLAG" val="#fgm#"/>
  <p:tag name="KSO_WM_DIAGRAM_GROUP_CODE" val="1"/>
  <p:tag name="KSO_WM_FIGMA_FLAG" val="#fgm#"/>
  <p:tag name="KSO_WM_SYNC_SLIDE_TEXT" val="1"/>
  <p:tag name="KSO_WM_UNIT_INDEX" val="1_2_1"/>
  <p:tag name="KSO_WM_UNIT_TYPE" val="l_h_i"/>
</p:tagLst>
</file>

<file path=ppt/tags/tag169.xml><?xml version="1.0" encoding="utf-8"?>
<p:tagLst xmlns:p="http://schemas.openxmlformats.org/presentationml/2006/main">
  <p:tag name="KSO_WM_FIGMA_DECORATION_INDEX" val="15"/>
  <p:tag name="$PH_EXT" val="2"/>
  <p:tag name="KSO_WM_BEAUTIFY_FLAG" val="#fgm#"/>
  <p:tag name="KSO_WM_DIAGRAM_GROUP_CODE" val="1"/>
  <p:tag name="KSO_WM_FIGMA_FLAG" val="#fgm#"/>
  <p:tag name="KSO_WM_SYNC_SLIDE_TEXT" val="1"/>
  <p:tag name="KSO_WM_UNIT_INDEX" val="1_2_2"/>
  <p:tag name="KSO_WM_UNIT_TYPE" val="l_h_i"/>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70.xml><?xml version="1.0" encoding="utf-8"?>
<p:tagLst xmlns:p="http://schemas.openxmlformats.org/presentationml/2006/main">
  <p:tag name="KSO_WM_FIGMA_DECORATION_INDEX" val="2"/>
  <p:tag name="$PH_EXT" val="1"/>
  <p:tag name="KSO_WM_BEAUTIFY_FLAG" val="#fgm#"/>
  <p:tag name="KSO_WM_DIAGRAM_GROUP_CODE" val="1"/>
  <p:tag name="KSO_WM_FIGMA_FLAG" val="#fgm#"/>
  <p:tag name="KSO_WM_UNIT_INDEX" val="1_2_1"/>
  <p:tag name="KSO_WM_UNIT_TYPE" val="l_h_x"/>
</p:tagLst>
</file>

<file path=ppt/tags/tag171.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Lst>
</file>

<file path=ppt/tags/tag172.xml><?xml version="1.0" encoding="utf-8"?>
<p:tagLst xmlns:p="http://schemas.openxmlformats.org/presentationml/2006/main">
  <p:tag name="KSO_WM_BEAUTIFY_FLAG" val="#fgm#"/>
  <p:tag name="KSO_WM_DIAGRAM_GROUP_CODE" val="1"/>
  <p:tag name="KSO_WM_FIGMA_FLAG" val="#fgm#"/>
  <p:tag name="KSO_WM_UNIT_INDEX" val="1_2_1"/>
  <p:tag name="KSO_WM_UNIT_TYPE" val="l_h_f"/>
</p:tagLst>
</file>

<file path=ppt/tags/tag173.xml><?xml version="1.0" encoding="utf-8"?>
<p:tagLst xmlns:p="http://schemas.openxmlformats.org/presentationml/2006/main">
  <p:tag name="KSO_WM_FIGMA_DECORATION_INDEX" val="17"/>
  <p:tag name="$PH_EXT" val="2"/>
  <p:tag name="KSO_WM_BEAUTIFY_FLAG" val="#fgm#"/>
  <p:tag name="KSO_WM_DIAGRAM_GROUP_CODE" val="1"/>
  <p:tag name="KSO_WM_FIGMA_FLAG" val="#fgm#"/>
  <p:tag name="KSO_WM_SYNC_SLIDE_TEXT" val="1"/>
  <p:tag name="KSO_WM_UNIT_INDEX" val="1_3_1"/>
  <p:tag name="KSO_WM_UNIT_TYPE" val="l_h_i"/>
</p:tagLst>
</file>

<file path=ppt/tags/tag174.xml><?xml version="1.0" encoding="utf-8"?>
<p:tagLst xmlns:p="http://schemas.openxmlformats.org/presentationml/2006/main">
  <p:tag name="KSO_WM_FIGMA_DECORATION_INDEX" val="15"/>
  <p:tag name="$PH_EXT" val="2"/>
  <p:tag name="KSO_WM_BEAUTIFY_FLAG" val="#fgm#"/>
  <p:tag name="KSO_WM_DIAGRAM_GROUP_CODE" val="1"/>
  <p:tag name="KSO_WM_FIGMA_FLAG" val="#fgm#"/>
  <p:tag name="KSO_WM_SYNC_SLIDE_TEXT" val="1"/>
  <p:tag name="KSO_WM_UNIT_INDEX" val="1_3_2"/>
  <p:tag name="KSO_WM_UNIT_TYPE" val="l_h_i"/>
</p:tagLst>
</file>

<file path=ppt/tags/tag175.xml><?xml version="1.0" encoding="utf-8"?>
<p:tagLst xmlns:p="http://schemas.openxmlformats.org/presentationml/2006/main">
  <p:tag name="KSO_WM_FIGMA_DECORATION_INDEX" val="3"/>
  <p:tag name="$PH_EXT" val="1"/>
  <p:tag name="KSO_WM_BEAUTIFY_FLAG" val="#fgm#"/>
  <p:tag name="KSO_WM_DIAGRAM_GROUP_CODE" val="1"/>
  <p:tag name="KSO_WM_FIGMA_FLAG" val="#fgm#"/>
  <p:tag name="KSO_WM_UNIT_INDEX" val="1_3_1"/>
  <p:tag name="KSO_WM_UNIT_TYPE" val="l_h_x"/>
</p:tagLst>
</file>

<file path=ppt/tags/tag176.xml><?xml version="1.0" encoding="utf-8"?>
<p:tagLst xmlns:p="http://schemas.openxmlformats.org/presentationml/2006/main">
  <p:tag name="KSO_WM_BEAUTIFY_FLAG" val="#fgm#"/>
  <p:tag name="KSO_WM_DIAGRAM_GROUP_CODE" val="1"/>
  <p:tag name="KSO_WM_FIGMA_FLAG" val="#fgm#"/>
  <p:tag name="KSO_WM_UNIT_INDEX" val="1_3_1"/>
  <p:tag name="KSO_WM_UNIT_TYPE" val="l_h_a"/>
</p:tagLst>
</file>

<file path=ppt/tags/tag177.xml><?xml version="1.0" encoding="utf-8"?>
<p:tagLst xmlns:p="http://schemas.openxmlformats.org/presentationml/2006/main">
  <p:tag name="KSO_WM_BEAUTIFY_FLAG" val="#fgm#"/>
  <p:tag name="KSO_WM_DIAGRAM_GROUP_CODE" val="1"/>
  <p:tag name="KSO_WM_FIGMA_FLAG" val="#fgm#"/>
  <p:tag name="KSO_WM_UNIT_INDEX" val="1_3_1"/>
  <p:tag name="KSO_WM_UNIT_TYPE" val="l_h_f"/>
</p:tagLst>
</file>

<file path=ppt/tags/tag178.xml><?xml version="1.0" encoding="utf-8"?>
<p:tagLst xmlns:p="http://schemas.openxmlformats.org/presentationml/2006/main">
  <p:tag name="KSO_WM_FIGMA_DECORATION_INDEX" val="18"/>
  <p:tag name="$PH_EXT" val="2"/>
  <p:tag name="KSO_WM_BEAUTIFY_FLAG" val="#fgm#"/>
  <p:tag name="KSO_WM_DIAGRAM_GROUP_CODE" val="1"/>
  <p:tag name="KSO_WM_FIGMA_FLAG" val="#fgm#"/>
  <p:tag name="KSO_WM_SHAPE_BGTYPE" val="lt2"/>
  <p:tag name="KSO_WM_SHAPE_BRIGHT_DATA" val="[{&quot;dk1&quot;:-60,&quot;dk2&quot;:-50,&quot;lt1&quot;:90,&quot;lt2&quot;:100},{&quot;dk1&quot;:-60,&quot;dk2&quot;:-50,&quot;lt1&quot;:90,&quot;lt2&quot;:100}]"/>
  <p:tag name="KSO_WM_SHAPE_UPDATE_BRIGHT" val="1"/>
  <p:tag name="KSO_WM_SYNC_SLIDE_TEXT" val="1"/>
  <p:tag name="KSO_WM_UNIT_INDEX" val="1_4_1"/>
  <p:tag name="KSO_WM_UNIT_TYPE" val="l_h_i"/>
</p:tagLst>
</file>

<file path=ppt/tags/tag179.xml><?xml version="1.0" encoding="utf-8"?>
<p:tagLst xmlns:p="http://schemas.openxmlformats.org/presentationml/2006/main">
  <p:tag name="KSO_WM_FIGMA_DECORATION_INDEX" val="16"/>
  <p:tag name="$PH_EXT" val="2"/>
  <p:tag name="KSO_WM_BEAUTIFY_FLAG" val="#fgm#"/>
  <p:tag name="KSO_WM_DIAGRAM_GROUP_CODE" val="1"/>
  <p:tag name="KSO_WM_FIGMA_FLAG" val="#fgm#"/>
  <p:tag name="KSO_WM_SYNC_SLIDE_TEXT" val="1"/>
  <p:tag name="KSO_WM_UNIT_INDEX" val="1_4_2"/>
  <p:tag name="KSO_WM_UNIT_TYPE" val="l_h_i"/>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80.xml><?xml version="1.0" encoding="utf-8"?>
<p:tagLst xmlns:p="http://schemas.openxmlformats.org/presentationml/2006/main">
  <p:tag name="KSO_WM_FIGMA_DECORATION_INDEX" val="10"/>
  <p:tag name="$PH_EXT" val="1"/>
  <p:tag name="KSO_WM_BEAUTIFY_FLAG" val="#fgm#"/>
  <p:tag name="KSO_WM_DIAGRAM_GROUP_CODE" val="1"/>
  <p:tag name="KSO_WM_FIGMA_FLAG" val="#fgm#"/>
  <p:tag name="KSO_WM_UNIT_INDEX" val="1_4_1"/>
  <p:tag name="KSO_WM_UNIT_TYPE" val="l_h_x"/>
</p:tagLst>
</file>

<file path=ppt/tags/tag181.xml><?xml version="1.0" encoding="utf-8"?>
<p:tagLst xmlns:p="http://schemas.openxmlformats.org/presentationml/2006/main">
  <p:tag name="KSO_WM_BEAUTIFY_FLAG" val="#fgm#"/>
  <p:tag name="KSO_WM_DIAGRAM_GROUP_CODE" val="1"/>
  <p:tag name="KSO_WM_FIGMA_FLAG" val="#fgm#"/>
  <p:tag name="KSO_WM_UNIT_INDEX" val="1_4_1"/>
  <p:tag name="KSO_WM_UNIT_TYPE" val="l_h_a"/>
</p:tagLst>
</file>

<file path=ppt/tags/tag182.xml><?xml version="1.0" encoding="utf-8"?>
<p:tagLst xmlns:p="http://schemas.openxmlformats.org/presentationml/2006/main">
  <p:tag name="KSO_WM_BEAUTIFY_FLAG" val="#fgm#"/>
  <p:tag name="KSO_WM_DIAGRAM_GROUP_CODE" val="1"/>
  <p:tag name="KSO_WM_FIGMA_FLAG" val="#fgm#"/>
  <p:tag name="KSO_WM_UNIT_INDEX" val="1_4_1"/>
  <p:tag name="KSO_WM_UNIT_TYPE" val="l_h_f"/>
</p:tagLst>
</file>

<file path=ppt/tags/tag1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 name="KSO_WM_TEMPLATE_INDEX" val="40490144"/>
  <p:tag name="KSO_WM_TEMPLATE_CATEGORY" val="custom"/>
</p:tagLst>
</file>

<file path=ppt/tags/tag1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 name="KSO_WM_TEMPLATE_INDEX" val="40490144"/>
  <p:tag name="KSO_WM_TEMPLATE_CATEGORY" val="custom"/>
</p:tagLst>
</file>

<file path=ppt/tags/tag1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 name="KSO_WM_TEMPLATE_INDEX" val="40490144"/>
  <p:tag name="KSO_WM_TEMPLATE_CATEGORY" val="custom"/>
</p:tagLst>
</file>

<file path=ppt/tags/tag186.xml><?xml version="1.0" encoding="utf-8"?>
<p:tagLst xmlns:p="http://schemas.openxmlformats.org/presentationml/2006/main">
  <p:tag name="KSO_WM_BEAUTIFY_FLAG" val="#fgm#"/>
  <p:tag name="KSO_WM_FIGMA_FLAG" val="#fgm#"/>
  <p:tag name="KSO_WM_UNIT_INDEX" val="1"/>
  <p:tag name="KSO_WM_UNIT_TYPE" val="a"/>
  <p:tag name="KSO_WM_LAYOUT_CHECK_HASH" val="5699fb9a6de589167fdd0b8ffb9791cfb57be7af"/>
  <p:tag name="KSO_WM_NEWLAYOUT_GROUP_ID" val="layout_35"/>
  <p:tag name="KSO_WM_NEWLAYOUT_ID" val="slide_90cdd96762bb354a"/>
</p:tagLst>
</file>

<file path=ppt/tags/tag187.xml><?xml version="1.0" encoding="utf-8"?>
<p:tagLst xmlns:p="http://schemas.openxmlformats.org/presentationml/2006/main">
  <p:tag name="KSO_WM_BEAUTIFY_FLAG" val="#fgm#"/>
  <p:tag name="KSO_WM_DIAGRAM_GROUP_CODE" val="1"/>
  <p:tag name="KSO_WM_FIGMA_FLAG" val="#fgm#"/>
  <p:tag name="KSO_WM_UNIT_INDEX" val="1_1_2"/>
  <p:tag name="KSO_WM_UNIT_SUBTYPE" val="d"/>
  <p:tag name="KSO_WM_UNIT_TYPE" val="l_h_i"/>
</p:tagLst>
</file>

<file path=ppt/tags/tag188.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Lst>
</file>

<file path=ppt/tags/tag189.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90.xml><?xml version="1.0" encoding="utf-8"?>
<p:tagLst xmlns:p="http://schemas.openxmlformats.org/presentationml/2006/main">
  <p:tag name="KSO_WM_BEAUTIFY_FLAG" val="#fgm#"/>
  <p:tag name="KSO_WM_DIAGRAM_GROUP_CODE" val="1"/>
  <p:tag name="KSO_WM_FIGMA_FLAG" val="#fgm#"/>
  <p:tag name="KSO_WM_UNIT_INDEX" val="1_2_2"/>
  <p:tag name="KSO_WM_UNIT_SUBTYPE" val="d"/>
  <p:tag name="KSO_WM_UNIT_TYPE" val="l_h_i"/>
</p:tagLst>
</file>

<file path=ppt/tags/tag191.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Lst>
</file>

<file path=ppt/tags/tag192.xml><?xml version="1.0" encoding="utf-8"?>
<p:tagLst xmlns:p="http://schemas.openxmlformats.org/presentationml/2006/main">
  <p:tag name="KSO_WM_BEAUTIFY_FLAG" val="#fgm#"/>
  <p:tag name="KSO_WM_DIAGRAM_GROUP_CODE" val="1"/>
  <p:tag name="KSO_WM_FIGMA_FLAG" val="#fgm#"/>
  <p:tag name="KSO_WM_UNIT_INDEX" val="1_2_1"/>
  <p:tag name="KSO_WM_UNIT_TYPE" val="l_h_f"/>
</p:tagLst>
</file>

<file path=ppt/tags/tag193.xml><?xml version="1.0" encoding="utf-8"?>
<p:tagLst xmlns:p="http://schemas.openxmlformats.org/presentationml/2006/main">
  <p:tag name="KSO_WM_BEAUTIFY_FLAG" val="#fgm#"/>
  <p:tag name="KSO_WM_DIAGRAM_GROUP_CODE" val="1"/>
  <p:tag name="KSO_WM_FIGMA_FLAG" val="#fgm#"/>
  <p:tag name="KSO_WM_UNIT_INDEX" val="1_3_2"/>
  <p:tag name="KSO_WM_UNIT_SUBTYPE" val="d"/>
  <p:tag name="KSO_WM_UNIT_TYPE" val="l_h_i"/>
</p:tagLst>
</file>

<file path=ppt/tags/tag194.xml><?xml version="1.0" encoding="utf-8"?>
<p:tagLst xmlns:p="http://schemas.openxmlformats.org/presentationml/2006/main">
  <p:tag name="KSO_WM_BEAUTIFY_FLAG" val="#fgm#"/>
  <p:tag name="KSO_WM_DIAGRAM_GROUP_CODE" val="1"/>
  <p:tag name="KSO_WM_FIGMA_FLAG" val="#fgm#"/>
  <p:tag name="KSO_WM_UNIT_INDEX" val="1_3_1"/>
  <p:tag name="KSO_WM_UNIT_TYPE" val="l_h_a"/>
</p:tagLst>
</file>

<file path=ppt/tags/tag195.xml><?xml version="1.0" encoding="utf-8"?>
<p:tagLst xmlns:p="http://schemas.openxmlformats.org/presentationml/2006/main">
  <p:tag name="KSO_WM_BEAUTIFY_FLAG" val="#fgm#"/>
  <p:tag name="KSO_WM_DIAGRAM_GROUP_CODE" val="1"/>
  <p:tag name="KSO_WM_FIGMA_FLAG" val="#fgm#"/>
  <p:tag name="KSO_WM_UNIT_INDEX" val="1_3_1"/>
  <p:tag name="KSO_WM_UNIT_TYPE" val="l_h_f"/>
</p:tagLst>
</file>

<file path=ppt/tags/tag196.xml><?xml version="1.0" encoding="utf-8"?>
<p:tagLst xmlns:p="http://schemas.openxmlformats.org/presentationml/2006/main">
  <p:tag name="KSO_WM_BEAUTIFY_FLAG" val="#fgm#"/>
  <p:tag name="KSO_WM_DIAGRAM_GROUP_CODE" val="1"/>
  <p:tag name="KSO_WM_FIGMA_FLAG" val="#fgm#"/>
  <p:tag name="KSO_WM_UNIT_INDEX" val="1_4_2"/>
  <p:tag name="KSO_WM_UNIT_SUBTYPE" val="d"/>
  <p:tag name="KSO_WM_UNIT_TYPE" val="l_h_i"/>
</p:tagLst>
</file>

<file path=ppt/tags/tag197.xml><?xml version="1.0" encoding="utf-8"?>
<p:tagLst xmlns:p="http://schemas.openxmlformats.org/presentationml/2006/main">
  <p:tag name="KSO_WM_BEAUTIFY_FLAG" val="#fgm#"/>
  <p:tag name="KSO_WM_DIAGRAM_GROUP_CODE" val="1"/>
  <p:tag name="KSO_WM_FIGMA_FLAG" val="#fgm#"/>
  <p:tag name="KSO_WM_UNIT_INDEX" val="1_4_1"/>
  <p:tag name="KSO_WM_UNIT_TYPE" val="l_h_a"/>
</p:tagLst>
</file>

<file path=ppt/tags/tag198.xml><?xml version="1.0" encoding="utf-8"?>
<p:tagLst xmlns:p="http://schemas.openxmlformats.org/presentationml/2006/main">
  <p:tag name="KSO_WM_BEAUTIFY_FLAG" val="#fgm#"/>
  <p:tag name="KSO_WM_DIAGRAM_GROUP_CODE" val="1"/>
  <p:tag name="KSO_WM_FIGMA_FLAG" val="#fgm#"/>
  <p:tag name="KSO_WM_UNIT_INDEX" val="1_4_1"/>
  <p:tag name="KSO_WM_UNIT_TYPE" val="l_h_f"/>
</p:tagLst>
</file>

<file path=ppt/tags/tag1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i*1"/>
  <p:tag name="KSO_WM_UNIT_LAYERLEVEL" val="1"/>
  <p:tag name="KSO_WM_TAG_VERSION" val="3.0"/>
  <p:tag name="KSO_WM_BEAUTIFY_FLAG" val="#wm#"/>
  <p:tag name="KSO_WM_UNIT_TYPE" val="i"/>
  <p:tag name="KSO_WM_UNIT_INDEX" val="1"/>
  <p:tag name="KSO_WM_UNIT_ISNUMDGMTITLE" val="0"/>
  <p:tag name="KSO_WM_UNIT_NOCLEAR" val="0"/>
  <p:tag name="KSO_WM_TEMPLATE_INDEX" val="40490144"/>
  <p:tag name="KSO_WM_TEMPLATE_CATEGORY" val="custo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i*2"/>
  <p:tag name="KSO_WM_UNIT_LAYERLEVEL" val="1"/>
  <p:tag name="KSO_WM_TAG_VERSION" val="3.0"/>
  <p:tag name="KSO_WM_BEAUTIFY_FLAG" val="#wm#"/>
  <p:tag name="KSO_WM_UNIT_TYPE" val="i"/>
  <p:tag name="KSO_WM_UNIT_INDEX" val="2"/>
  <p:tag name="KSO_WM_UNIT_ISNUMDGMTITLE" val="0"/>
  <p:tag name="KSO_WM_UNIT_NOCLEAR" val="0"/>
  <p:tag name="KSO_WM_TEMPLATE_INDEX" val="40490144"/>
  <p:tag name="KSO_WM_TEMPLATE_CATEGORY" val="custom"/>
</p:tagLst>
</file>

<file path=ppt/tags/tag2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3.0"/>
  <p:tag name="KSO_WM_BEAUTIFY_FLAG" val="#wm#"/>
  <p:tag name="KSO_WM_UNIT_ISNUMDGMTITLE" val="0"/>
  <p:tag name="KSO_WM_UNIT_NOCLEAR" val="0"/>
  <p:tag name="KSO_WM_TEMPLATE_INDEX" val="40490144"/>
  <p:tag name="KSO_WM_TEMPLATE_CATEGORY" val="custom"/>
</p:tagLst>
</file>

<file path=ppt/tags/tag2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3.0"/>
  <p:tag name="KSO_WM_BEAUTIFY_FLAG" val="#wm#"/>
  <p:tag name="KSO_WM_UNIT_ISNUMDGMTITLE" val="0"/>
  <p:tag name="KSO_WM_UNIT_NOCLEAR" val="0"/>
  <p:tag name="KSO_WM_TEMPLATE_INDEX" val="40490144"/>
  <p:tag name="KSO_WM_TEMPLATE_CATEGORY" val="custom"/>
</p:tagLst>
</file>

<file path=ppt/tags/tag2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3.0"/>
  <p:tag name="KSO_WM_BEAUTIFY_FLAG" val="#wm#"/>
  <p:tag name="KSO_WM_UNIT_ISNUMDGMTITLE" val="0"/>
  <p:tag name="KSO_WM_UNIT_NOCLEAR" val="0"/>
  <p:tag name="KSO_WM_TEMPLATE_INDEX" val="40490144"/>
  <p:tag name="KSO_WM_TEMPLATE_CATEGORY" val="custom"/>
</p:tagLst>
</file>

<file path=ppt/tags/tag2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TYPE" val="f"/>
  <p:tag name="KSO_WM_UNIT_INDEX" val="1"/>
  <p:tag name="KSO_WM_UNIT_TEXT_LAYER_COUNT" val="1"/>
  <p:tag name="KSO_WM_TEMPLATE_CATEGORY" val="custom"/>
  <p:tag name="KSO_WM_TEMPLATE_INDEX" val="40490144"/>
  <p:tag name="KSO_WM_UNIT_ISNUMDGMTITLE" val="0"/>
</p:tagLst>
</file>

<file path=ppt/tags/tag2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TYPE" val="a"/>
  <p:tag name="KSO_WM_UNIT_INDEX" val="1"/>
  <p:tag name="KSO_WM_TEMPLATE_CATEGORY" val="custom"/>
  <p:tag name="KSO_WM_TEMPLATE_INDEX" val="40490144"/>
</p:tagLst>
</file>

<file path=ppt/tags/tag206.xml><?xml version="1.0" encoding="utf-8"?>
<p:tagLst xmlns:p="http://schemas.openxmlformats.org/presentationml/2006/main">
  <p:tag name="KSO_WM_TEMPLATE_SUBCATEGORY" val="29"/>
  <p:tag name="KSO_WM_BEAUTIFY_FLAG" val="#wm#"/>
  <p:tag name="KSO_WM_TEMPLATE_SLIDE_ID" val="slide_d799d37ec7ee1a76"/>
  <p:tag name="KSO_WM_TEMPLATE_THUMBS_INDEX" val="1、9"/>
  <p:tag name="KSO_WM_TEMPLATE_INDEX" val="40490144"/>
  <p:tag name="KSO_WM_TEMPLATE_CATEGORY" val="custom"/>
  <p:tag name="KSO_WM_TEMPLATE_MASTER_TYPE" val="0"/>
  <p:tag name="KSO_WM_TAG_VERSION" val="3.0"/>
</p:tagLst>
</file>

<file path=ppt/tags/tag207.xml><?xml version="1.0" encoding="utf-8"?>
<p:tagLst xmlns:p="http://schemas.openxmlformats.org/presentationml/2006/main">
  <p:tag name="KSO_WM_AITEMPLATE_STYLE_ID" val="69796631621"/>
</p:tagLst>
</file>

<file path=ppt/tags/tag208.xml><?xml version="1.0" encoding="utf-8"?>
<p:tagLst xmlns:p="http://schemas.openxmlformats.org/presentationml/2006/main">
  <p:tag name="KSO_WM_UNIT_ISCONTENTSTITLE" val="0"/>
  <p:tag name="KSO_WM_BEAUTIFY_FLAG" val="#wm#"/>
  <p:tag name="KSO_WM_UNIT_INDEX" val="1"/>
  <p:tag name="KSO_WM_UNIT_TEXT_TYPE" val="1"/>
  <p:tag name="KSO_WM_UNIT_TYPE" val="a"/>
  <p:tag name="KSO_WM_LAYOUT_CHECK_HASH" val="69bf085b7cba6dfd5cfbc95f36ea0e78c6b14d9e"/>
  <p:tag name="KSO_WM_NEWLAYOUT_ID" val="454"/>
  <p:tag name="KSO_WM_UNIT_PRESET_TEXT" val="单击此处&#10;添加文档标题"/>
  <p:tag name="KSO_WM_FIGMA_FLAG" val="#fgm#"/>
  <p:tag name="KSO_WM_UNIT_ID" val="_9*a*1"/>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40490144"/>
  <p:tag name="KSO_WM_TEMPLATE_CATEGORY" val="custom"/>
</p:tagLst>
</file>

<file path=ppt/tags/tag209.xml><?xml version="1.0" encoding="utf-8"?>
<p:tagLst xmlns:p="http://schemas.openxmlformats.org/presentationml/2006/main">
  <p:tag name="KSO_WM_SLIDE_CONTENT_ORIENTATION" val="left"/>
  <p:tag name="KSO_WM_SLIDE_HAS_MASK" val="0"/>
  <p:tag name="KSO_WM_SLIDE_ITEM_CNT" val="0"/>
  <p:tag name="KSO_WM_SLIDE_TYPE" val="title"/>
  <p:tag name="KSO_WM_TEMPLATE_SUBCATEGORY" val="29"/>
  <p:tag name="KSO_WM_BEAUTIFY_FLAG" val="#wm#"/>
  <p:tag name="KSO_WM_TEMPLATE_SLIDE_ID" val="slide_d799d37ec7ee1a76"/>
  <p:tag name="KSO_WM_TEMPLATE_THUMBS_INDEX" val="1、9"/>
  <p:tag name="KSO_WM_TEMPLATE_INDEX" val="40490144"/>
  <p:tag name="KSO_WM_TEMPLATE_CATEGORY" val="custom"/>
  <p:tag name="KSO_WM_SLIDE_INDEX" val="1"/>
  <p:tag name="KSO_WM_SLIDE_ID" val="custom40490144_1"/>
  <p:tag name="KSO_WM_TEMPLATE_MASTER_TYPE" val="0"/>
  <p:tag name="KSO_WM_SLIDE_LAYOUT" val="a_f"/>
  <p:tag name="KSO_WM_SLIDE_LAYOUT_CNT" val="1_2"/>
  <p:tag name="KSO_WM_TAG_VERSION" val="3.0"/>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10.xml><?xml version="1.0" encoding="utf-8"?>
<p:tagLst xmlns:p="http://schemas.openxmlformats.org/presentationml/2006/main">
  <p:tag name="KSO_WM_BEAUTIFY_FLAG" val="#fgm#"/>
  <p:tag name="KSO_WM_FIGMA_FLAG" val="#fgm#"/>
  <p:tag name="KSO_WM_UNIT_INDEX" val="1"/>
  <p:tag name="KSO_WM_UNIT_TEXT_TYPE" val="1"/>
  <p:tag name="KSO_WM_UNIT_TYPE" val="b"/>
</p:tagLst>
</file>

<file path=ppt/tags/tag211.xml><?xml version="1.0" encoding="utf-8"?>
<p:tagLst xmlns:p="http://schemas.openxmlformats.org/presentationml/2006/main">
  <p:tag name="KSO_WM_BEAUTIFY_FLAG" val="#fgm#"/>
  <p:tag name="KSO_WM_FIGMA_FLAG" val="#fgm#"/>
  <p:tag name="KSO_WM_UNIT_INDEX" val="1"/>
  <p:tag name="KSO_WM_UNIT_TEXT_TYPE" val="1"/>
  <p:tag name="KSO_WM_UNIT_TYPE" val="a"/>
  <p:tag name="KSO_WM_LAYOUT_CHECK_HASH" val="32072c0e2f67628c6fcfd55b860caaecf9db903b"/>
  <p:tag name="KSO_WM_NEWLAYOUT_GROUP_ID" val="layout_1-5"/>
  <p:tag name="KSO_WM_NEWLAYOUT_ID" val="slide_063b19861dc0a508"/>
</p:tagLst>
</file>

<file path=ppt/tags/tag212.xml><?xml version="1.0" encoding="utf-8"?>
<p:tagLst xmlns:p="http://schemas.openxmlformats.org/presentationml/2006/main">
  <p:tag name="KSO_WM_BEAUTIFY_FLAG" val="#fgm#"/>
  <p:tag name="KSO_WM_DIAGRAM_GROUP_CODE" val="1"/>
  <p:tag name="KSO_WM_FIGMA_FLAG" val="#fgm#"/>
  <p:tag name="KSO_WM_UNIT_INDEX" val="1_1_1"/>
  <p:tag name="KSO_WM_UNIT_SUBTYPE" val="d"/>
  <p:tag name="KSO_WM_UNIT_TYPE" val="l_h_i"/>
  <p:tag name="KSO_WM_UNIT_PRESET_TEXT" val="01"/>
  <p:tag name="KSO_WM_SLIDE_FIGMA_DIAGRAM" val="1"/>
</p:tagLst>
</file>

<file path=ppt/tags/tag213.xml><?xml version="1.0" encoding="utf-8"?>
<p:tagLst xmlns:p="http://schemas.openxmlformats.org/presentationml/2006/main">
  <p:tag name="KSO_WM_FIGMA_DECORATION_INDEX" val="25"/>
  <p:tag name="$PH_EXT" val="2"/>
  <p:tag name="KSO_WM_BEAUTIFY_FLAG" val="#fgm#"/>
  <p:tag name="KSO_WM_DIAGRAM_GROUP_CODE" val="1"/>
  <p:tag name="KSO_WM_FIGMA_FLAG" val="#fgm#"/>
  <p:tag name="KSO_WM_SYNC_SLIDE_TEXT" val="1"/>
  <p:tag name="KSO_WM_UNIT_INDEX" val="1_1_2"/>
  <p:tag name="KSO_WM_UNIT_TYPE" val="l_h_i"/>
  <p:tag name="KSO_WM_UNIT_PRESET_TEXT" val=" "/>
  <p:tag name="KSO_WM_SLIDE_FIGMA_DIAGRAM" val="1"/>
</p:tagLst>
</file>

<file path=ppt/tags/tag214.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 name="KSO_WM_UNIT_PRESET_TEXT" val="单击此处添加项标题"/>
  <p:tag name="KSO_WM_SLIDE_FIGMA_DIAGRAM" val="1"/>
</p:tagLst>
</file>

<file path=ppt/tags/tag215.xml><?xml version="1.0" encoding="utf-8"?>
<p:tagLst xmlns:p="http://schemas.openxmlformats.org/presentationml/2006/main">
  <p:tag name="KSO_WM_BEAUTIFY_FLAG" val="#fgm#"/>
  <p:tag name="KSO_WM_DIAGRAM_GROUP_CODE" val="1"/>
  <p:tag name="KSO_WM_FIGMA_FLAG" val="#fgm#"/>
  <p:tag name="KSO_WM_UNIT_INDEX" val="1_2_1"/>
  <p:tag name="KSO_WM_UNIT_SUBTYPE" val="d"/>
  <p:tag name="KSO_WM_UNIT_TYPE" val="l_h_i"/>
  <p:tag name="KSO_WM_UNIT_PRESET_TEXT" val="02"/>
  <p:tag name="KSO_WM_SLIDE_FIGMA_DIAGRAM" val="1"/>
</p:tagLst>
</file>

<file path=ppt/tags/tag216.xml><?xml version="1.0" encoding="utf-8"?>
<p:tagLst xmlns:p="http://schemas.openxmlformats.org/presentationml/2006/main">
  <p:tag name="KSO_WM_FIGMA_DECORATION_INDEX" val="25"/>
  <p:tag name="$PH_EXT" val="2"/>
  <p:tag name="KSO_WM_BEAUTIFY_FLAG" val="#fgm#"/>
  <p:tag name="KSO_WM_DIAGRAM_GROUP_CODE" val="1"/>
  <p:tag name="KSO_WM_FIGMA_FLAG" val="#fgm#"/>
  <p:tag name="KSO_WM_SYNC_SLIDE_TEXT" val="1"/>
  <p:tag name="KSO_WM_UNIT_INDEX" val="1_2_2"/>
  <p:tag name="KSO_WM_UNIT_TYPE" val="l_h_i"/>
  <p:tag name="KSO_WM_UNIT_PRESET_TEXT" val=" "/>
  <p:tag name="KSO_WM_SLIDE_FIGMA_DIAGRAM" val="1"/>
</p:tagLst>
</file>

<file path=ppt/tags/tag217.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 name="KSO_WM_UNIT_PRESET_TEXT" val="单击此处添加项标题"/>
  <p:tag name="KSO_WM_SLIDE_FIGMA_DIAGRAM" val="1"/>
</p:tagLst>
</file>

<file path=ppt/tags/tag218.xml><?xml version="1.0" encoding="utf-8"?>
<p:tagLst xmlns:p="http://schemas.openxmlformats.org/presentationml/2006/main">
  <p:tag name="KSO_WM_BEAUTIFY_FLAG" val="#fgm#"/>
  <p:tag name="KSO_WM_DIAGRAM_GROUP_CODE" val="1"/>
  <p:tag name="KSO_WM_FIGMA_FLAG" val="#fgm#"/>
  <p:tag name="KSO_WM_UNIT_INDEX" val="1_3_1"/>
  <p:tag name="KSO_WM_UNIT_SUBTYPE" val="d"/>
  <p:tag name="KSO_WM_UNIT_TYPE" val="l_h_i"/>
  <p:tag name="KSO_WM_UNIT_PRESET_TEXT" val="03"/>
  <p:tag name="KSO_WM_SLIDE_FIGMA_DIAGRAM" val="1"/>
</p:tagLst>
</file>

<file path=ppt/tags/tag219.xml><?xml version="1.0" encoding="utf-8"?>
<p:tagLst xmlns:p="http://schemas.openxmlformats.org/presentationml/2006/main">
  <p:tag name="KSO_WM_FIGMA_DECORATION_INDEX" val="25"/>
  <p:tag name="$PH_EXT" val="2"/>
  <p:tag name="KSO_WM_BEAUTIFY_FLAG" val="#fgm#"/>
  <p:tag name="KSO_WM_DIAGRAM_GROUP_CODE" val="1"/>
  <p:tag name="KSO_WM_FIGMA_FLAG" val="#fgm#"/>
  <p:tag name="KSO_WM_SYNC_SLIDE_TEXT" val="1"/>
  <p:tag name="KSO_WM_UNIT_INDEX" val="1_3_2"/>
  <p:tag name="KSO_WM_UNIT_TYPE" val="l_h_i"/>
  <p:tag name="KSO_WM_UNIT_PRESET_TEXT" val=" "/>
  <p:tag name="KSO_WM_SLIDE_FIGMA_DIAGRAM" val="1"/>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20.xml><?xml version="1.0" encoding="utf-8"?>
<p:tagLst xmlns:p="http://schemas.openxmlformats.org/presentationml/2006/main">
  <p:tag name="KSO_WM_BEAUTIFY_FLAG" val="#fgm#"/>
  <p:tag name="KSO_WM_DIAGRAM_GROUP_CODE" val="1"/>
  <p:tag name="KSO_WM_FIGMA_FLAG" val="#fgm#"/>
  <p:tag name="KSO_WM_UNIT_INDEX" val="1_3_1"/>
  <p:tag name="KSO_WM_UNIT_TYPE" val="l_h_a"/>
  <p:tag name="KSO_WM_UNIT_PRESET_TEXT" val="单击此处添加项标题"/>
  <p:tag name="KSO_WM_SLIDE_FIGMA_DIAGRAM" val="1"/>
</p:tagLst>
</file>

<file path=ppt/tags/tag221.xml><?xml version="1.0" encoding="utf-8"?>
<p:tagLst xmlns:p="http://schemas.openxmlformats.org/presentationml/2006/main">
  <p:tag name="KSO_WM_SLIDE_CONTENT_ORIENTATION" val=""/>
  <p:tag name="KSO_WM_SLIDE_HAS_MASK" val="0"/>
  <p:tag name="KSO_WM_SLIDE_ITEM_CNT" val="3"/>
  <p:tag name="KSO_WM_SLIDE_TYPE" val="contents"/>
  <p:tag name="KSO_WM_TEMPLATE_SUBCATEGORY" val="29"/>
  <p:tag name="KSO_WM_BEAUTIFY_FLAG" val="#wm#"/>
  <p:tag name="KSO_WM_TEMPLATE_FIGMA_ID" val="69796631621"/>
  <p:tag name="KSO_WM_TEMPLATE_SLIDE_ID" val="slide_063b19861dc0a508"/>
</p:tagLst>
</file>

<file path=ppt/tags/tag222.xml><?xml version="1.0" encoding="utf-8"?>
<p:tagLst xmlns:p="http://schemas.openxmlformats.org/presentationml/2006/main">
  <p:tag name="KSO_WM_UNIT_ISCONTENTSTITLE" val="0"/>
  <p:tag name="KSO_WM_BEAUTIFY_FLAG" val="#wm#"/>
  <p:tag name="KSO_WM_UNIT_INDEX" val="1"/>
  <p:tag name="KSO_WM_UNIT_TEXT_TYPE" val="1"/>
  <p:tag name="KSO_WM_UNIT_TYPE" val="a"/>
  <p:tag name="KSO_WM_LAYOUT_CHECK_HASH" val="01c31148e4a2d97b27731443b09f06d27f052f38"/>
  <p:tag name="KSO_WM_NEWLAYOUT_ID" val="461"/>
  <p:tag name="KSO_WM_UNIT_PRESET_TEXT" val="单击此处添加章节标题"/>
  <p:tag name="KSO_WM_FIGMA_FLAG" val="#fgm#"/>
  <p:tag name="KSO_WM_UNIT_ID" val="_10*a*1"/>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40490144"/>
  <p:tag name="KSO_WM_TEMPLATE_CATEGORY" val="custom"/>
</p:tagLst>
</file>

<file path=ppt/tags/tag223.xml><?xml version="1.0" encoding="utf-8"?>
<p:tagLst xmlns:p="http://schemas.openxmlformats.org/presentationml/2006/main">
  <p:tag name="KSO_WM_SLIDE_CONTENT_ORIENTATION" val="center"/>
  <p:tag name="KSO_WM_SLIDE_HAS_MASK" val="0"/>
  <p:tag name="KSO_WM_SLIDE_ITEM_CNT" val="0"/>
  <p:tag name="KSO_WM_SLIDE_TYPE" val="sectionTitle"/>
  <p:tag name="KSO_WM_TEMPLATE_SUBCATEGORY" val="29"/>
  <p:tag name="KSO_WM_BEAUTIFY_FLAG" val="#wm#"/>
  <p:tag name="KSO_WM_TEMPLATE_SLIDE_ID" val="slide_8d1615941f9e1a55"/>
  <p:tag name="KSO_WM_TEMPLATE_INDEX" val="40490144"/>
  <p:tag name="KSO_WM_TEMPLATE_CATEGORY" val="custom"/>
  <p:tag name="KSO_WM_SLIDE_INDEX" val="3"/>
  <p:tag name="KSO_WM_SLIDE_ID" val="custom40490144_7"/>
  <p:tag name="KSO_WM_TEMPLATE_MASTER_TYPE" val="0"/>
  <p:tag name="KSO_WM_SLIDE_LAYOUT" val="a_e"/>
  <p:tag name="KSO_WM_SLIDE_LAYOUT_CNT" val="1_1"/>
  <p:tag name="KSO_WM_TAG_VERSION" val="3.0"/>
</p:tagLst>
</file>

<file path=ppt/tags/tag224.xml><?xml version="1.0" encoding="utf-8"?>
<p:tagLst xmlns:p="http://schemas.openxmlformats.org/presentationml/2006/main">
  <p:tag name="KSO_WM_FIGMA_DECORATION_INDEX" val="18_contentModel"/>
  <p:tag name="$PH_EXT" val="2"/>
  <p:tag name="KSO_WM_BEAUTIFY_FLAG" val="#fgm#"/>
  <p:tag name="KSO_WM_FIGMA_FLAG" val="#fgm#"/>
  <p:tag name="KSO_WM_SHAPE_BGTYPE" val="lt2"/>
  <p:tag name="KSO_WM_SHAPE_BRIGHT_DATA" val="[{&quot;dk1&quot;:-60,&quot;dk2&quot;:-50,&quot;lt1&quot;:90,&quot;lt2&quot;:100},{&quot;dk1&quot;:-60,&quot;dk2&quot;:-50,&quot;lt1&quot;:90,&quot;lt2&quot;:100}]"/>
  <p:tag name="KSO_WM_SHAPE_UPDATE_BRIGHT" val="1"/>
  <p:tag name="KSO_WM_SYNC_SLIDE_TEXT" val="1"/>
  <p:tag name="KSO_WM_UNIT_INDEX" val="1_1"/>
  <p:tag name="KSO_WM_UNIT_TYPE" val="l_i"/>
  <p:tag name="KSO_WM_UNIT_PRESET_TEXT" val=" "/>
</p:tagLst>
</file>

<file path=ppt/tags/tag225.xml><?xml version="1.0" encoding="utf-8"?>
<p:tagLst xmlns:p="http://schemas.openxmlformats.org/presentationml/2006/main">
  <p:tag name="KSO_WM_FIGMA_DECORATION_INDEX" val="1"/>
  <p:tag name="$PH_EXT" val="1"/>
  <p:tag name="KSO_WM_BEAUTIFY_FLAG" val="#fgm#"/>
  <p:tag name="KSO_WM_DIAGRAM_GROUP_CODE" val="1"/>
  <p:tag name="KSO_WM_FIGMA_FLAG" val="#fgm#"/>
  <p:tag name="KSO_WM_UNIT_INDEX" val="1_1_1"/>
  <p:tag name="KSO_WM_UNIT_TYPE" val="l_h_x"/>
</p:tagLst>
</file>

<file path=ppt/tags/tag226.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 name="KSO_WM_UNIT_PRESET_TEXT" val="单击此处添加项标题"/>
</p:tagLst>
</file>

<file path=ppt/tags/tag227.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 name="KSO_WM_UNIT_PRESET_TEXT" val="单击此处添加项正文"/>
</p:tagLst>
</file>

<file path=ppt/tags/tag228.xml><?xml version="1.0" encoding="utf-8"?>
<p:tagLst xmlns:p="http://schemas.openxmlformats.org/presentationml/2006/main">
  <p:tag name="KSO_WM_FIGMA_DECORATION_INDEX" val="2"/>
  <p:tag name="$PH_EXT" val="1"/>
  <p:tag name="KSO_WM_BEAUTIFY_FLAG" val="#fgm#"/>
  <p:tag name="KSO_WM_DIAGRAM_GROUP_CODE" val="1"/>
  <p:tag name="KSO_WM_FIGMA_FLAG" val="#fgm#"/>
  <p:tag name="KSO_WM_UNIT_INDEX" val="1_2_1"/>
  <p:tag name="KSO_WM_UNIT_TYPE" val="l_h_x"/>
</p:tagLst>
</file>

<file path=ppt/tags/tag229.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 name="KSO_WM_UNIT_PRESET_TEXT" val="单击此处添加项标题"/>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30.xml><?xml version="1.0" encoding="utf-8"?>
<p:tagLst xmlns:p="http://schemas.openxmlformats.org/presentationml/2006/main">
  <p:tag name="KSO_WM_BEAUTIFY_FLAG" val="#fgm#"/>
  <p:tag name="KSO_WM_DIAGRAM_GROUP_CODE" val="1"/>
  <p:tag name="KSO_WM_FIGMA_FLAG" val="#fgm#"/>
  <p:tag name="KSO_WM_UNIT_INDEX" val="1_2_1"/>
  <p:tag name="KSO_WM_UNIT_TYPE" val="l_h_f"/>
  <p:tag name="KSO_WM_UNIT_PRESET_TEXT" val="单击此处添加项正文"/>
</p:tagLst>
</file>

<file path=ppt/tags/tag231.xml><?xml version="1.0" encoding="utf-8"?>
<p:tagLst xmlns:p="http://schemas.openxmlformats.org/presentationml/2006/main">
  <p:tag name="KSO_WM_FIGMA_DECORATION_INDEX" val="3"/>
  <p:tag name="$PH_EXT" val="1"/>
  <p:tag name="KSO_WM_BEAUTIFY_FLAG" val="#fgm#"/>
  <p:tag name="KSO_WM_DIAGRAM_GROUP_CODE" val="1"/>
  <p:tag name="KSO_WM_FIGMA_FLAG" val="#fgm#"/>
  <p:tag name="KSO_WM_UNIT_INDEX" val="1_3_1"/>
  <p:tag name="KSO_WM_UNIT_TYPE" val="l_h_x"/>
</p:tagLst>
</file>

<file path=ppt/tags/tag232.xml><?xml version="1.0" encoding="utf-8"?>
<p:tagLst xmlns:p="http://schemas.openxmlformats.org/presentationml/2006/main">
  <p:tag name="KSO_WM_BEAUTIFY_FLAG" val="#fgm#"/>
  <p:tag name="KSO_WM_DIAGRAM_GROUP_CODE" val="1"/>
  <p:tag name="KSO_WM_FIGMA_FLAG" val="#fgm#"/>
  <p:tag name="KSO_WM_UNIT_INDEX" val="1_3_1"/>
  <p:tag name="KSO_WM_UNIT_TYPE" val="l_h_a"/>
  <p:tag name="KSO_WM_UNIT_PRESET_TEXT" val="单击此处添加项标题"/>
</p:tagLst>
</file>

<file path=ppt/tags/tag233.xml><?xml version="1.0" encoding="utf-8"?>
<p:tagLst xmlns:p="http://schemas.openxmlformats.org/presentationml/2006/main">
  <p:tag name="KSO_WM_BEAUTIFY_FLAG" val="#fgm#"/>
  <p:tag name="KSO_WM_DIAGRAM_GROUP_CODE" val="1"/>
  <p:tag name="KSO_WM_FIGMA_FLAG" val="#fgm#"/>
  <p:tag name="KSO_WM_UNIT_INDEX" val="1_3_1"/>
  <p:tag name="KSO_WM_UNIT_TYPE" val="l_h_f"/>
  <p:tag name="KSO_WM_UNIT_PRESET_TEXT" val="单击此处添加项正文"/>
</p:tagLst>
</file>

<file path=ppt/tags/tag234.xml><?xml version="1.0" encoding="utf-8"?>
<p:tagLst xmlns:p="http://schemas.openxmlformats.org/presentationml/2006/main">
  <p:tag name="KSO_WM_FIGMA_DECORATION_INDEX" val="4"/>
  <p:tag name="$PH_EXT" val="1"/>
  <p:tag name="KSO_WM_BEAUTIFY_FLAG" val="#fgm#"/>
  <p:tag name="KSO_WM_DIAGRAM_GROUP_CODE" val="1"/>
  <p:tag name="KSO_WM_FIGMA_FLAG" val="#fgm#"/>
  <p:tag name="KSO_WM_UNIT_INDEX" val="1_4_1"/>
  <p:tag name="KSO_WM_UNIT_TYPE" val="l_h_x"/>
</p:tagLst>
</file>

<file path=ppt/tags/tag235.xml><?xml version="1.0" encoding="utf-8"?>
<p:tagLst xmlns:p="http://schemas.openxmlformats.org/presentationml/2006/main">
  <p:tag name="KSO_WM_BEAUTIFY_FLAG" val="#fgm#"/>
  <p:tag name="KSO_WM_DIAGRAM_GROUP_CODE" val="1"/>
  <p:tag name="KSO_WM_FIGMA_FLAG" val="#fgm#"/>
  <p:tag name="KSO_WM_UNIT_INDEX" val="1_4_1"/>
  <p:tag name="KSO_WM_UNIT_TYPE" val="l_h_a"/>
  <p:tag name="KSO_WM_UNIT_PRESET_TEXT" val="单击此处添加项标题"/>
</p:tagLst>
</file>

<file path=ppt/tags/tag236.xml><?xml version="1.0" encoding="utf-8"?>
<p:tagLst xmlns:p="http://schemas.openxmlformats.org/presentationml/2006/main">
  <p:tag name="KSO_WM_BEAUTIFY_FLAG" val="#fgm#"/>
  <p:tag name="KSO_WM_DIAGRAM_GROUP_CODE" val="1"/>
  <p:tag name="KSO_WM_FIGMA_FLAG" val="#fgm#"/>
  <p:tag name="KSO_WM_UNIT_INDEX" val="1_4_1"/>
  <p:tag name="KSO_WM_UNIT_TYPE" val="l_h_f"/>
  <p:tag name="KSO_WM_UNIT_PRESET_TEXT" val="单击此处添加项正文"/>
</p:tagLst>
</file>

<file path=ppt/tags/tag237.xml><?xml version="1.0" encoding="utf-8"?>
<p:tagLst xmlns:p="http://schemas.openxmlformats.org/presentationml/2006/main">
  <p:tag name="KSO_WM_SLIDE_CONTENT_ORIENTATION" val=""/>
  <p:tag name="KSO_WM_SLIDE_HAS_MASK" val="0"/>
  <p:tag name="KSO_WM_SLIDE_ITEM_CNT" val="4"/>
  <p:tag name="KSO_WM_SLIDE_TYPE" val="text"/>
  <p:tag name="KSO_WM_TEMPLATE_SUBCATEGORY" val="29"/>
  <p:tag name="KSO_WM_BEAUTIFY_FLAG" val="#wm#"/>
  <p:tag name="KSO_WM_TEMPLATE_FIGMA_ID" val="69796631621"/>
  <p:tag name="KSO_WM_TEMPLATE_SLIDE_ID" val="slide_71306c912136627e"/>
  <p:tag name="resource_record_key" val="{&quot;12&quot;:[25114459],&quot;65&quot;:[40490144]}"/>
</p:tagLst>
</file>

<file path=ppt/tags/tag238.xml><?xml version="1.0" encoding="utf-8"?>
<p:tagLst xmlns:p="http://schemas.openxmlformats.org/presentationml/2006/main">
  <p:tag name="KSO_WM_UNIT_ISCONTENTSTITLE" val="0"/>
  <p:tag name="KSO_WM_BEAUTIFY_FLAG" val="#wm#"/>
  <p:tag name="KSO_WM_UNIT_INDEX" val="1"/>
  <p:tag name="KSO_WM_UNIT_TEXT_TYPE" val="1"/>
  <p:tag name="KSO_WM_UNIT_TYPE" val="a"/>
  <p:tag name="KSO_WM_LAYOUT_CHECK_HASH" val="01c31148e4a2d97b27731443b09f06d27f052f38"/>
  <p:tag name="KSO_WM_NEWLAYOUT_ID" val="461"/>
  <p:tag name="KSO_WM_UNIT_PRESET_TEXT" val="单击此处添加章节标题"/>
  <p:tag name="KSO_WM_FIGMA_FLAG" val="#fgm#"/>
  <p:tag name="KSO_WM_UNIT_ID" val="_10*a*1"/>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40490144"/>
  <p:tag name="KSO_WM_TEMPLATE_CATEGORY" val="custom"/>
</p:tagLst>
</file>

<file path=ppt/tags/tag239.xml><?xml version="1.0" encoding="utf-8"?>
<p:tagLst xmlns:p="http://schemas.openxmlformats.org/presentationml/2006/main">
  <p:tag name="KSO_WM_SLIDE_CONTENT_ORIENTATION" val="center"/>
  <p:tag name="KSO_WM_SLIDE_HAS_MASK" val="0"/>
  <p:tag name="KSO_WM_SLIDE_ITEM_CNT" val="0"/>
  <p:tag name="KSO_WM_SLIDE_TYPE" val="sectionTitle"/>
  <p:tag name="KSO_WM_TEMPLATE_SUBCATEGORY" val="29"/>
  <p:tag name="KSO_WM_BEAUTIFY_FLAG" val="#wm#"/>
  <p:tag name="KSO_WM_TEMPLATE_SLIDE_ID" val="slide_8d1615941f9e1a55"/>
  <p:tag name="KSO_WM_TEMPLATE_INDEX" val="40490144"/>
  <p:tag name="KSO_WM_TEMPLATE_CATEGORY" val="custom"/>
  <p:tag name="KSO_WM_SLIDE_INDEX" val="3"/>
  <p:tag name="KSO_WM_SLIDE_ID" val="custom40490144_7"/>
  <p:tag name="KSO_WM_TEMPLATE_MASTER_TYPE" val="0"/>
  <p:tag name="KSO_WM_SLIDE_LAYOUT" val="a_e"/>
  <p:tag name="KSO_WM_SLIDE_LAYOUT_CNT" val="1_1"/>
  <p:tag name="KSO_WM_TAG_VERSION" val="3.0"/>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0.xml><?xml version="1.0" encoding="utf-8"?>
<p:tagLst xmlns:p="http://schemas.openxmlformats.org/presentationml/2006/main">
  <p:tag name="KSO_WM_BEAUTIFY_FLAG" val="#fgm#"/>
  <p:tag name="KSO_WM_FIGMA_FLAG" val="#fgm#"/>
  <p:tag name="KSO_WM_UNIT_INDEX" val="1"/>
  <p:tag name="KSO_WM_UNIT_TYPE" val="a"/>
  <p:tag name="KSO_WM_LAYOUT_CHECK_HASH" val="9b968a488ac0e9fc3bf902a5815e7502ecf2fbef"/>
  <p:tag name="KSO_WM_NEWLAYOUT_GROUP_ID" val="layout_10013"/>
  <p:tag name="KSO_WM_NEWLAYOUT_ID" val="slide_2b9069f18f10c117"/>
  <p:tag name="KSO_WM_UNIT_PRESET_TEXT" val="单击此处添加标题"/>
</p:tagLst>
</file>

<file path=ppt/tags/tag241.xml><?xml version="1.0" encoding="utf-8"?>
<p:tagLst xmlns:p="http://schemas.openxmlformats.org/presentationml/2006/main">
  <p:tag name="KSO_WM_BEAUTIFY_FLAG" val="#fgm#"/>
  <p:tag name="KSO_WM_FIGMA_FLAG" val="#fgm#"/>
  <p:tag name="KSO_WM_UNIT_INDEX" val="1"/>
  <p:tag name="KSO_WM_UNIT_TYPE" val="d"/>
  <p:tag name="MH_PIC_SOURCE_TYPE" val="generate_slide_ai*{&quot;id&quot;:&quot;http://zh-ai-group.ks3-cn-beijing-internal.ksyun.com/image_generate/image_process/production/202604/4b101fb8-1ea7-4a84-b091-eb8070362a65.jpg?Expires=1808301324\u0026AWSAccessKeyId=AKLT9NSy7kh8TIS1UzNqLRY2\u0026Signature=BUccVtSvH%2BUpsAszPeTQpKTK%2Ftg%3D&quot;,&quot;product_name&quot;:&quot;wps-wpp-pc&quot;,&quot;intention_code&quot;:&quot;wps_wpp_generate_outline_pay&quot;}*auto_qingqiu_3.0.7_prod*1776765321373_daaf3c_a355f7bcdb73-slide-5"/>
</p:tagLst>
</file>

<file path=ppt/tags/tag242.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 name="KSO_WM_UNIT_PRESET_TEXT" val="单击此处添加项标题"/>
</p:tagLst>
</file>

<file path=ppt/tags/tag243.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 name="KSO_WM_UNIT_PRESET_TEXT" val="单击此处添加项正文"/>
</p:tagLst>
</file>

<file path=ppt/tags/tag244.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 name="KSO_WM_UNIT_PRESET_TEXT" val="单击此处添加项标题"/>
</p:tagLst>
</file>

<file path=ppt/tags/tag245.xml><?xml version="1.0" encoding="utf-8"?>
<p:tagLst xmlns:p="http://schemas.openxmlformats.org/presentationml/2006/main">
  <p:tag name="KSO_WM_BEAUTIFY_FLAG" val="#fgm#"/>
  <p:tag name="KSO_WM_DIAGRAM_GROUP_CODE" val="1"/>
  <p:tag name="KSO_WM_FIGMA_FLAG" val="#fgm#"/>
  <p:tag name="KSO_WM_UNIT_INDEX" val="1_2_1"/>
  <p:tag name="KSO_WM_UNIT_TYPE" val="l_h_f"/>
  <p:tag name="KSO_WM_UNIT_PRESET_TEXT" val="单击此处添加项正文"/>
</p:tagLst>
</file>

<file path=ppt/tags/tag246.xml><?xml version="1.0" encoding="utf-8"?>
<p:tagLst xmlns:p="http://schemas.openxmlformats.org/presentationml/2006/main">
  <p:tag name="KSO_WM_BEAUTIFY_FLAG" val="#fgm#"/>
  <p:tag name="KSO_WM_DIAGRAM_GROUP_CODE" val="1"/>
  <p:tag name="KSO_WM_FIGMA_FLAG" val="#fgm#"/>
  <p:tag name="KSO_WM_UNIT_INDEX" val="1_3_1"/>
  <p:tag name="KSO_WM_UNIT_TYPE" val="l_h_a"/>
  <p:tag name="KSO_WM_UNIT_PRESET_TEXT" val="单击此处添加项标题"/>
</p:tagLst>
</file>

<file path=ppt/tags/tag247.xml><?xml version="1.0" encoding="utf-8"?>
<p:tagLst xmlns:p="http://schemas.openxmlformats.org/presentationml/2006/main">
  <p:tag name="KSO_WM_BEAUTIFY_FLAG" val="#fgm#"/>
  <p:tag name="KSO_WM_DIAGRAM_GROUP_CODE" val="1"/>
  <p:tag name="KSO_WM_FIGMA_FLAG" val="#fgm#"/>
  <p:tag name="KSO_WM_UNIT_INDEX" val="1_3_1"/>
  <p:tag name="KSO_WM_UNIT_TYPE" val="l_h_f"/>
  <p:tag name="KSO_WM_UNIT_PRESET_TEXT" val="单击此处添加项正文"/>
</p:tagLst>
</file>

<file path=ppt/tags/tag248.xml><?xml version="1.0" encoding="utf-8"?>
<p:tagLst xmlns:p="http://schemas.openxmlformats.org/presentationml/2006/main">
  <p:tag name="KSO_WM_SLIDE_CONTENT_ORIENTATION" val=""/>
  <p:tag name="KSO_WM_SLIDE_HAS_MASK" val="0"/>
  <p:tag name="KSO_WM_SLIDE_ITEM_CNT" val="3"/>
  <p:tag name="KSO_WM_SLIDE_TYPE" val="text"/>
  <p:tag name="KSO_WM_TEMPLATE_SUBCATEGORY" val="29"/>
  <p:tag name="KSO_WM_BEAUTIFY_FLAG" val="#wm#"/>
  <p:tag name="KSO_WM_TEMPLATE_FIGMA_ID" val="69796631621"/>
  <p:tag name="KSO_WM_TEMPLATE_SLIDE_ID" val="slide_2b9069f18f10c117"/>
</p:tagLst>
</file>

<file path=ppt/tags/tag249.xml><?xml version="1.0" encoding="utf-8"?>
<p:tagLst xmlns:p="http://schemas.openxmlformats.org/presentationml/2006/main">
  <p:tag name="KSO_WM_BEAUTIFY_FLAG" val="#fgm#"/>
  <p:tag name="KSO_WM_FIGMA_FLAG" val="#fgm#"/>
  <p:tag name="KSO_WM_UNIT_INDEX" val="1"/>
  <p:tag name="KSO_WM_UNIT_TYPE" val="a"/>
  <p:tag name="KSO_WM_LAYOUT_CHECK_HASH" val="0af382416a82d6fef87debee34b789d6bd792823"/>
  <p:tag name="KSO_WM_NEWLAYOUT_GROUP_ID" val="layout_32"/>
  <p:tag name="KSO_WM_NEWLAYOUT_ID" val="slide_f95b87826d1fb558"/>
  <p:tag name="KSO_WM_UNIT_PRESET_TEXT" val="单击此处添加标题"/>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50.xml><?xml version="1.0" encoding="utf-8"?>
<p:tagLst xmlns:p="http://schemas.openxmlformats.org/presentationml/2006/main">
  <p:tag name="KSO_WM_FIGMA_DECORATION_INDEX" val="18"/>
  <p:tag name="$PH_EXT" val="2"/>
  <p:tag name="KSO_WM_BEAUTIFY_FLAG" val="#fgm#"/>
  <p:tag name="KSO_WM_DIAGRAM_GROUP_CODE" val="1"/>
  <p:tag name="KSO_WM_FIGMA_FLAG" val="#fgm#"/>
  <p:tag name="KSO_WM_SHAPE_BGTYPE" val="lt2"/>
  <p:tag name="KSO_WM_SHAPE_BRIGHT_DATA" val="[{&quot;dk1&quot;:-60,&quot;dk2&quot;:-50,&quot;lt1&quot;:90,&quot;lt2&quot;:100},{&quot;dk1&quot;:-60,&quot;dk2&quot;:-50,&quot;lt1&quot;:90,&quot;lt2&quot;:100}]"/>
  <p:tag name="KSO_WM_SHAPE_UPDATE_BRIGHT" val="1"/>
  <p:tag name="KSO_WM_SYNC_SLIDE_TEXT" val="1"/>
  <p:tag name="KSO_WM_UNIT_INDEX" val="1_1_1"/>
  <p:tag name="KSO_WM_UNIT_TYPE" val="l_h_i"/>
  <p:tag name="KSO_WM_UNIT_PRESET_TEXT" val=" "/>
</p:tagLst>
</file>

<file path=ppt/tags/tag251.xml><?xml version="1.0" encoding="utf-8"?>
<p:tagLst xmlns:p="http://schemas.openxmlformats.org/presentationml/2006/main">
  <p:tag name="KSO_WM_FIGMA_DECORATION_INDEX" val="16"/>
  <p:tag name="$PH_EXT" val="2"/>
  <p:tag name="KSO_WM_BEAUTIFY_FLAG" val="#fgm#"/>
  <p:tag name="KSO_WM_DIAGRAM_GROUP_CODE" val="1"/>
  <p:tag name="KSO_WM_FIGMA_FLAG" val="#fgm#"/>
  <p:tag name="KSO_WM_SYNC_SLIDE_TEXT" val="1"/>
  <p:tag name="KSO_WM_UNIT_INDEX" val="1_1_2"/>
  <p:tag name="KSO_WM_UNIT_TYPE" val="l_h_i"/>
  <p:tag name="KSO_WM_UNIT_PRESET_TEXT" val=" "/>
</p:tagLst>
</file>

<file path=ppt/tags/tag252.xml><?xml version="1.0" encoding="utf-8"?>
<p:tagLst xmlns:p="http://schemas.openxmlformats.org/presentationml/2006/main">
  <p:tag name="KSO_WM_FIGMA_DECORATION_INDEX" val="7"/>
  <p:tag name="$PH_EXT" val="1"/>
  <p:tag name="KSO_WM_BEAUTIFY_FLAG" val="#fgm#"/>
  <p:tag name="KSO_WM_DIAGRAM_GROUP_CODE" val="1"/>
  <p:tag name="KSO_WM_FIGMA_FLAG" val="#fgm#"/>
  <p:tag name="KSO_WM_UNIT_INDEX" val="1_1_1"/>
  <p:tag name="KSO_WM_UNIT_TYPE" val="l_h_x"/>
</p:tagLst>
</file>

<file path=ppt/tags/tag253.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 name="KSO_WM_UNIT_PRESET_TEXT" val="单击此处添加项标题"/>
</p:tagLst>
</file>

<file path=ppt/tags/tag254.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 name="KSO_WM_UNIT_PRESET_TEXT" val="单击此处添加项正文"/>
</p:tagLst>
</file>

<file path=ppt/tags/tag255.xml><?xml version="1.0" encoding="utf-8"?>
<p:tagLst xmlns:p="http://schemas.openxmlformats.org/presentationml/2006/main">
  <p:tag name="KSO_WM_FIGMA_DECORATION_INDEX" val="17"/>
  <p:tag name="$PH_EXT" val="2"/>
  <p:tag name="KSO_WM_BEAUTIFY_FLAG" val="#fgm#"/>
  <p:tag name="KSO_WM_DIAGRAM_GROUP_CODE" val="1"/>
  <p:tag name="KSO_WM_FIGMA_FLAG" val="#fgm#"/>
  <p:tag name="KSO_WM_SYNC_SLIDE_TEXT" val="1"/>
  <p:tag name="KSO_WM_UNIT_INDEX" val="1_2_1"/>
  <p:tag name="KSO_WM_UNIT_TYPE" val="l_h_i"/>
  <p:tag name="KSO_WM_UNIT_PRESET_TEXT" val=" "/>
</p:tagLst>
</file>

<file path=ppt/tags/tag256.xml><?xml version="1.0" encoding="utf-8"?>
<p:tagLst xmlns:p="http://schemas.openxmlformats.org/presentationml/2006/main">
  <p:tag name="KSO_WM_FIGMA_DECORATION_INDEX" val="15"/>
  <p:tag name="$PH_EXT" val="2"/>
  <p:tag name="KSO_WM_BEAUTIFY_FLAG" val="#fgm#"/>
  <p:tag name="KSO_WM_DIAGRAM_GROUP_CODE" val="1"/>
  <p:tag name="KSO_WM_FIGMA_FLAG" val="#fgm#"/>
  <p:tag name="KSO_WM_SYNC_SLIDE_TEXT" val="1"/>
  <p:tag name="KSO_WM_UNIT_INDEX" val="1_2_2"/>
  <p:tag name="KSO_WM_UNIT_TYPE" val="l_h_i"/>
  <p:tag name="KSO_WM_UNIT_PRESET_TEXT" val=" "/>
</p:tagLst>
</file>

<file path=ppt/tags/tag257.xml><?xml version="1.0" encoding="utf-8"?>
<p:tagLst xmlns:p="http://schemas.openxmlformats.org/presentationml/2006/main">
  <p:tag name="KSO_WM_FIGMA_DECORATION_INDEX" val="2"/>
  <p:tag name="$PH_EXT" val="1"/>
  <p:tag name="KSO_WM_BEAUTIFY_FLAG" val="#fgm#"/>
  <p:tag name="KSO_WM_DIAGRAM_GROUP_CODE" val="1"/>
  <p:tag name="KSO_WM_FIGMA_FLAG" val="#fgm#"/>
  <p:tag name="KSO_WM_UNIT_INDEX" val="1_2_1"/>
  <p:tag name="KSO_WM_UNIT_TYPE" val="l_h_x"/>
</p:tagLst>
</file>

<file path=ppt/tags/tag258.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 name="KSO_WM_UNIT_PRESET_TEXT" val="单击此处添加项标题"/>
</p:tagLst>
</file>

<file path=ppt/tags/tag259.xml><?xml version="1.0" encoding="utf-8"?>
<p:tagLst xmlns:p="http://schemas.openxmlformats.org/presentationml/2006/main">
  <p:tag name="KSO_WM_BEAUTIFY_FLAG" val="#fgm#"/>
  <p:tag name="KSO_WM_DIAGRAM_GROUP_CODE" val="1"/>
  <p:tag name="KSO_WM_FIGMA_FLAG" val="#fgm#"/>
  <p:tag name="KSO_WM_UNIT_INDEX" val="1_2_1"/>
  <p:tag name="KSO_WM_UNIT_TYPE" val="l_h_f"/>
  <p:tag name="KSO_WM_UNIT_PRESET_TEXT" val="单击此处添加项正文"/>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60.xml><?xml version="1.0" encoding="utf-8"?>
<p:tagLst xmlns:p="http://schemas.openxmlformats.org/presentationml/2006/main">
  <p:tag name="KSO_WM_FIGMA_DECORATION_INDEX" val="17"/>
  <p:tag name="$PH_EXT" val="2"/>
  <p:tag name="KSO_WM_BEAUTIFY_FLAG" val="#fgm#"/>
  <p:tag name="KSO_WM_DIAGRAM_GROUP_CODE" val="1"/>
  <p:tag name="KSO_WM_FIGMA_FLAG" val="#fgm#"/>
  <p:tag name="KSO_WM_SYNC_SLIDE_TEXT" val="1"/>
  <p:tag name="KSO_WM_UNIT_INDEX" val="1_3_1"/>
  <p:tag name="KSO_WM_UNIT_TYPE" val="l_h_i"/>
  <p:tag name="KSO_WM_UNIT_PRESET_TEXT" val=" "/>
</p:tagLst>
</file>

<file path=ppt/tags/tag261.xml><?xml version="1.0" encoding="utf-8"?>
<p:tagLst xmlns:p="http://schemas.openxmlformats.org/presentationml/2006/main">
  <p:tag name="KSO_WM_FIGMA_DECORATION_INDEX" val="15"/>
  <p:tag name="$PH_EXT" val="2"/>
  <p:tag name="KSO_WM_BEAUTIFY_FLAG" val="#fgm#"/>
  <p:tag name="KSO_WM_DIAGRAM_GROUP_CODE" val="1"/>
  <p:tag name="KSO_WM_FIGMA_FLAG" val="#fgm#"/>
  <p:tag name="KSO_WM_SYNC_SLIDE_TEXT" val="1"/>
  <p:tag name="KSO_WM_UNIT_INDEX" val="1_3_2"/>
  <p:tag name="KSO_WM_UNIT_TYPE" val="l_h_i"/>
  <p:tag name="KSO_WM_UNIT_PRESET_TEXT" val=" "/>
</p:tagLst>
</file>

<file path=ppt/tags/tag262.xml><?xml version="1.0" encoding="utf-8"?>
<p:tagLst xmlns:p="http://schemas.openxmlformats.org/presentationml/2006/main">
  <p:tag name="KSO_WM_FIGMA_DECORATION_INDEX" val="3"/>
  <p:tag name="$PH_EXT" val="1"/>
  <p:tag name="KSO_WM_BEAUTIFY_FLAG" val="#fgm#"/>
  <p:tag name="KSO_WM_DIAGRAM_GROUP_CODE" val="1"/>
  <p:tag name="KSO_WM_FIGMA_FLAG" val="#fgm#"/>
  <p:tag name="KSO_WM_UNIT_INDEX" val="1_3_1"/>
  <p:tag name="KSO_WM_UNIT_TYPE" val="l_h_x"/>
</p:tagLst>
</file>

<file path=ppt/tags/tag263.xml><?xml version="1.0" encoding="utf-8"?>
<p:tagLst xmlns:p="http://schemas.openxmlformats.org/presentationml/2006/main">
  <p:tag name="KSO_WM_BEAUTIFY_FLAG" val="#fgm#"/>
  <p:tag name="KSO_WM_DIAGRAM_GROUP_CODE" val="1"/>
  <p:tag name="KSO_WM_FIGMA_FLAG" val="#fgm#"/>
  <p:tag name="KSO_WM_UNIT_INDEX" val="1_3_1"/>
  <p:tag name="KSO_WM_UNIT_TYPE" val="l_h_a"/>
  <p:tag name="KSO_WM_UNIT_PRESET_TEXT" val="单击此处添加项标题"/>
</p:tagLst>
</file>

<file path=ppt/tags/tag264.xml><?xml version="1.0" encoding="utf-8"?>
<p:tagLst xmlns:p="http://schemas.openxmlformats.org/presentationml/2006/main">
  <p:tag name="KSO_WM_BEAUTIFY_FLAG" val="#fgm#"/>
  <p:tag name="KSO_WM_DIAGRAM_GROUP_CODE" val="1"/>
  <p:tag name="KSO_WM_FIGMA_FLAG" val="#fgm#"/>
  <p:tag name="KSO_WM_UNIT_INDEX" val="1_3_1"/>
  <p:tag name="KSO_WM_UNIT_TYPE" val="l_h_f"/>
  <p:tag name="KSO_WM_UNIT_PRESET_TEXT" val="单击此处添加项正文"/>
</p:tagLst>
</file>

<file path=ppt/tags/tag265.xml><?xml version="1.0" encoding="utf-8"?>
<p:tagLst xmlns:p="http://schemas.openxmlformats.org/presentationml/2006/main">
  <p:tag name="KSO_WM_FIGMA_DECORATION_INDEX" val="18"/>
  <p:tag name="$PH_EXT" val="2"/>
  <p:tag name="KSO_WM_BEAUTIFY_FLAG" val="#fgm#"/>
  <p:tag name="KSO_WM_DIAGRAM_GROUP_CODE" val="1"/>
  <p:tag name="KSO_WM_FIGMA_FLAG" val="#fgm#"/>
  <p:tag name="KSO_WM_SHAPE_BGTYPE" val="lt2"/>
  <p:tag name="KSO_WM_SHAPE_BRIGHT_DATA" val="[{&quot;dk1&quot;:-60,&quot;dk2&quot;:-50,&quot;lt1&quot;:90,&quot;lt2&quot;:100},{&quot;dk1&quot;:-60,&quot;dk2&quot;:-50,&quot;lt1&quot;:90,&quot;lt2&quot;:100}]"/>
  <p:tag name="KSO_WM_SHAPE_UPDATE_BRIGHT" val="1"/>
  <p:tag name="KSO_WM_SYNC_SLIDE_TEXT" val="1"/>
  <p:tag name="KSO_WM_UNIT_INDEX" val="1_4_1"/>
  <p:tag name="KSO_WM_UNIT_TYPE" val="l_h_i"/>
  <p:tag name="KSO_WM_UNIT_PRESET_TEXT" val=" "/>
</p:tagLst>
</file>

<file path=ppt/tags/tag266.xml><?xml version="1.0" encoding="utf-8"?>
<p:tagLst xmlns:p="http://schemas.openxmlformats.org/presentationml/2006/main">
  <p:tag name="KSO_WM_FIGMA_DECORATION_INDEX" val="16"/>
  <p:tag name="$PH_EXT" val="2"/>
  <p:tag name="KSO_WM_BEAUTIFY_FLAG" val="#fgm#"/>
  <p:tag name="KSO_WM_DIAGRAM_GROUP_CODE" val="1"/>
  <p:tag name="KSO_WM_FIGMA_FLAG" val="#fgm#"/>
  <p:tag name="KSO_WM_SYNC_SLIDE_TEXT" val="1"/>
  <p:tag name="KSO_WM_UNIT_INDEX" val="1_4_2"/>
  <p:tag name="KSO_WM_UNIT_TYPE" val="l_h_i"/>
  <p:tag name="KSO_WM_UNIT_PRESET_TEXT" val=" "/>
</p:tagLst>
</file>

<file path=ppt/tags/tag267.xml><?xml version="1.0" encoding="utf-8"?>
<p:tagLst xmlns:p="http://schemas.openxmlformats.org/presentationml/2006/main">
  <p:tag name="KSO_WM_FIGMA_DECORATION_INDEX" val="10"/>
  <p:tag name="$PH_EXT" val="1"/>
  <p:tag name="KSO_WM_BEAUTIFY_FLAG" val="#fgm#"/>
  <p:tag name="KSO_WM_DIAGRAM_GROUP_CODE" val="1"/>
  <p:tag name="KSO_WM_FIGMA_FLAG" val="#fgm#"/>
  <p:tag name="KSO_WM_UNIT_INDEX" val="1_4_1"/>
  <p:tag name="KSO_WM_UNIT_TYPE" val="l_h_x"/>
</p:tagLst>
</file>

<file path=ppt/tags/tag268.xml><?xml version="1.0" encoding="utf-8"?>
<p:tagLst xmlns:p="http://schemas.openxmlformats.org/presentationml/2006/main">
  <p:tag name="KSO_WM_BEAUTIFY_FLAG" val="#fgm#"/>
  <p:tag name="KSO_WM_DIAGRAM_GROUP_CODE" val="1"/>
  <p:tag name="KSO_WM_FIGMA_FLAG" val="#fgm#"/>
  <p:tag name="KSO_WM_UNIT_INDEX" val="1_4_1"/>
  <p:tag name="KSO_WM_UNIT_TYPE" val="l_h_a"/>
  <p:tag name="KSO_WM_UNIT_PRESET_TEXT" val="单击此处添加项标题"/>
</p:tagLst>
</file>

<file path=ppt/tags/tag269.xml><?xml version="1.0" encoding="utf-8"?>
<p:tagLst xmlns:p="http://schemas.openxmlformats.org/presentationml/2006/main">
  <p:tag name="KSO_WM_BEAUTIFY_FLAG" val="#fgm#"/>
  <p:tag name="KSO_WM_DIAGRAM_GROUP_CODE" val="1"/>
  <p:tag name="KSO_WM_FIGMA_FLAG" val="#fgm#"/>
  <p:tag name="KSO_WM_UNIT_INDEX" val="1_4_1"/>
  <p:tag name="KSO_WM_UNIT_TYPE" val="l_h_f"/>
  <p:tag name="KSO_WM_UNIT_PRESET_TEXT" val="单击此处添加项正文"/>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70.xml><?xml version="1.0" encoding="utf-8"?>
<p:tagLst xmlns:p="http://schemas.openxmlformats.org/presentationml/2006/main">
  <p:tag name="KSO_WM_SLIDE_CONTENT_ORIENTATION" val=""/>
  <p:tag name="KSO_WM_SLIDE_HAS_MASK" val="0"/>
  <p:tag name="KSO_WM_SLIDE_ITEM_CNT" val="4"/>
  <p:tag name="KSO_WM_SLIDE_TYPE" val="text"/>
  <p:tag name="KSO_WM_TEMPLATE_SUBCATEGORY" val="29"/>
  <p:tag name="KSO_WM_BEAUTIFY_FLAG" val="#wm#"/>
  <p:tag name="KSO_WM_TEMPLATE_FIGMA_ID" val="69796631621"/>
  <p:tag name="KSO_WM_TEMPLATE_SLIDE_ID" val="slide_f95b87826d1fb558"/>
</p:tagLst>
</file>

<file path=ppt/tags/tag271.xml><?xml version="1.0" encoding="utf-8"?>
<p:tagLst xmlns:p="http://schemas.openxmlformats.org/presentationml/2006/main">
  <p:tag name="KSO_WM_BEAUTIFY_FLAG" val="#fgm#"/>
  <p:tag name="KSO_WM_FIGMA_FLAG" val="#fgm#"/>
  <p:tag name="KSO_WM_UNIT_INDEX" val="1"/>
  <p:tag name="KSO_WM_UNIT_TYPE" val="a"/>
  <p:tag name="KSO_WM_LAYOUT_CHECK_HASH" val="5699fb9a6de589167fdd0b8ffb9791cfb57be7af"/>
  <p:tag name="KSO_WM_NEWLAYOUT_GROUP_ID" val="layout_35"/>
  <p:tag name="KSO_WM_NEWLAYOUT_ID" val="slide_90cdd96762bb354a"/>
  <p:tag name="KSO_WM_UNIT_PRESET_TEXT" val="单击此处添加标题"/>
</p:tagLst>
</file>

<file path=ppt/tags/tag272.xml><?xml version="1.0" encoding="utf-8"?>
<p:tagLst xmlns:p="http://schemas.openxmlformats.org/presentationml/2006/main">
  <p:tag name="KSO_WM_DIAGRAM_GROUP_CODE" val="1"/>
  <p:tag name="KSO_WM_FIGMA_FLAG" val="#fgm#"/>
  <p:tag name="KSO_WM_UNIT_SUBTYPE" val="d"/>
  <p:tag name="KSO_WM_UNIT_PRESET_TEXT" val="01"/>
</p:tagLst>
</file>

<file path=ppt/tags/tag273.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 name="KSO_WM_UNIT_PRESET_TEXT" val="单击此处添加项标题"/>
</p:tagLst>
</file>

<file path=ppt/tags/tag274.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 name="KSO_WM_UNIT_PRESET_TEXT" val="单击此处添加项正文"/>
</p:tagLst>
</file>

<file path=ppt/tags/tag275.xml><?xml version="1.0" encoding="utf-8"?>
<p:tagLst xmlns:p="http://schemas.openxmlformats.org/presentationml/2006/main">
  <p:tag name="KSO_WM_BEAUTIFY_FLAG" val="#fgm#"/>
  <p:tag name="KSO_WM_DIAGRAM_GROUP_CODE" val="1"/>
  <p:tag name="KSO_WM_FIGMA_FLAG" val="#fgm#"/>
  <p:tag name="KSO_WM_UNIT_INDEX" val="1_2_2"/>
  <p:tag name="KSO_WM_UNIT_SUBTYPE" val="d"/>
  <p:tag name="KSO_WM_UNIT_TYPE" val="l_h_i"/>
  <p:tag name="KSO_WM_UNIT_PRESET_TEXT" val="02"/>
</p:tagLst>
</file>

<file path=ppt/tags/tag276.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 name="KSO_WM_UNIT_PRESET_TEXT" val="单击此处添加项标题"/>
</p:tagLst>
</file>

<file path=ppt/tags/tag277.xml><?xml version="1.0" encoding="utf-8"?>
<p:tagLst xmlns:p="http://schemas.openxmlformats.org/presentationml/2006/main">
  <p:tag name="KSO_WM_BEAUTIFY_FLAG" val="#fgm#"/>
  <p:tag name="KSO_WM_DIAGRAM_GROUP_CODE" val="1"/>
  <p:tag name="KSO_WM_FIGMA_FLAG" val="#fgm#"/>
  <p:tag name="KSO_WM_UNIT_INDEX" val="1_2_1"/>
  <p:tag name="KSO_WM_UNIT_TYPE" val="l_h_f"/>
  <p:tag name="KSO_WM_UNIT_PRESET_TEXT" val="单击此处添加项正文"/>
</p:tagLst>
</file>

<file path=ppt/tags/tag278.xml><?xml version="1.0" encoding="utf-8"?>
<p:tagLst xmlns:p="http://schemas.openxmlformats.org/presentationml/2006/main">
  <p:tag name="KSO_WM_BEAUTIFY_FLAG" val="#fgm#"/>
  <p:tag name="KSO_WM_DIAGRAM_GROUP_CODE" val="1"/>
  <p:tag name="KSO_WM_FIGMA_FLAG" val="#fgm#"/>
  <p:tag name="KSO_WM_UNIT_INDEX" val="1_3_2"/>
  <p:tag name="KSO_WM_UNIT_SUBTYPE" val="d"/>
  <p:tag name="KSO_WM_UNIT_TYPE" val="l_h_i"/>
  <p:tag name="KSO_WM_UNIT_PRESET_TEXT" val="03"/>
</p:tagLst>
</file>

<file path=ppt/tags/tag279.xml><?xml version="1.0" encoding="utf-8"?>
<p:tagLst xmlns:p="http://schemas.openxmlformats.org/presentationml/2006/main">
  <p:tag name="KSO_WM_BEAUTIFY_FLAG" val="#fgm#"/>
  <p:tag name="KSO_WM_DIAGRAM_GROUP_CODE" val="1"/>
  <p:tag name="KSO_WM_FIGMA_FLAG" val="#fgm#"/>
  <p:tag name="KSO_WM_UNIT_INDEX" val="1_3_1"/>
  <p:tag name="KSO_WM_UNIT_TYPE" val="l_h_a"/>
  <p:tag name="KSO_WM_UNIT_PRESET_TEXT" val="单击此处添加项标题"/>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80.xml><?xml version="1.0" encoding="utf-8"?>
<p:tagLst xmlns:p="http://schemas.openxmlformats.org/presentationml/2006/main">
  <p:tag name="KSO_WM_BEAUTIFY_FLAG" val="#fgm#"/>
  <p:tag name="KSO_WM_DIAGRAM_GROUP_CODE" val="1"/>
  <p:tag name="KSO_WM_FIGMA_FLAG" val="#fgm#"/>
  <p:tag name="KSO_WM_UNIT_INDEX" val="1_3_1"/>
  <p:tag name="KSO_WM_UNIT_TYPE" val="l_h_f"/>
  <p:tag name="KSO_WM_UNIT_PRESET_TEXT" val="单击此处添加项正文"/>
</p:tagLst>
</file>

<file path=ppt/tags/tag281.xml><?xml version="1.0" encoding="utf-8"?>
<p:tagLst xmlns:p="http://schemas.openxmlformats.org/presentationml/2006/main">
  <p:tag name="KSO_WM_BEAUTIFY_FLAG" val="#fgm#"/>
  <p:tag name="KSO_WM_DIAGRAM_GROUP_CODE" val="1"/>
  <p:tag name="KSO_WM_FIGMA_FLAG" val="#fgm#"/>
  <p:tag name="KSO_WM_UNIT_INDEX" val="1_4_2"/>
  <p:tag name="KSO_WM_UNIT_SUBTYPE" val="d"/>
  <p:tag name="KSO_WM_UNIT_TYPE" val="l_h_i"/>
  <p:tag name="KSO_WM_UNIT_PRESET_TEXT" val="04"/>
</p:tagLst>
</file>

<file path=ppt/tags/tag282.xml><?xml version="1.0" encoding="utf-8"?>
<p:tagLst xmlns:p="http://schemas.openxmlformats.org/presentationml/2006/main">
  <p:tag name="KSO_WM_BEAUTIFY_FLAG" val="#fgm#"/>
  <p:tag name="KSO_WM_DIAGRAM_GROUP_CODE" val="1"/>
  <p:tag name="KSO_WM_FIGMA_FLAG" val="#fgm#"/>
  <p:tag name="KSO_WM_UNIT_INDEX" val="1_4_1"/>
  <p:tag name="KSO_WM_UNIT_TYPE" val="l_h_a"/>
  <p:tag name="KSO_WM_UNIT_PRESET_TEXT" val="单击此处添加项标题"/>
</p:tagLst>
</file>

<file path=ppt/tags/tag283.xml><?xml version="1.0" encoding="utf-8"?>
<p:tagLst xmlns:p="http://schemas.openxmlformats.org/presentationml/2006/main">
  <p:tag name="KSO_WM_BEAUTIFY_FLAG" val="#fgm#"/>
  <p:tag name="KSO_WM_DIAGRAM_GROUP_CODE" val="1"/>
  <p:tag name="KSO_WM_FIGMA_FLAG" val="#fgm#"/>
  <p:tag name="KSO_WM_UNIT_INDEX" val="1_4_1"/>
  <p:tag name="KSO_WM_UNIT_TYPE" val="l_h_f"/>
  <p:tag name="KSO_WM_UNIT_PRESET_TEXT" val="单击此处添加项正文"/>
</p:tagLst>
</file>

<file path=ppt/tags/tag284.xml><?xml version="1.0" encoding="utf-8"?>
<p:tagLst xmlns:p="http://schemas.openxmlformats.org/presentationml/2006/main">
  <p:tag name="KSO_WM_SLIDE_CONTENT_ORIENTATION" val=""/>
  <p:tag name="KSO_WM_SLIDE_HAS_MASK" val="0"/>
  <p:tag name="KSO_WM_SLIDE_ITEM_CNT" val="4"/>
  <p:tag name="KSO_WM_SLIDE_TYPE" val="text"/>
  <p:tag name="KSO_WM_TEMPLATE_SUBCATEGORY" val="29"/>
  <p:tag name="KSO_WM_BEAUTIFY_FLAG" val="#wm#"/>
  <p:tag name="KSO_WM_TEMPLATE_FIGMA_ID" val="69796631621"/>
  <p:tag name="KSO_WM_TEMPLATE_SLIDE_ID" val="slide_90cdd96762bb354a"/>
</p:tagLst>
</file>

<file path=ppt/tags/tag285.xml><?xml version="1.0" encoding="utf-8"?>
<p:tagLst xmlns:p="http://schemas.openxmlformats.org/presentationml/2006/main">
  <p:tag name="KSO_WM_UNIT_ISCONTENTSTITLE" val="0"/>
  <p:tag name="KSO_WM_BEAUTIFY_FLAG" val="#wm#"/>
  <p:tag name="KSO_WM_UNIT_INDEX" val="1"/>
  <p:tag name="KSO_WM_UNIT_TEXT_TYPE" val="1"/>
  <p:tag name="KSO_WM_UNIT_TYPE" val="a"/>
  <p:tag name="KSO_WM_LAYOUT_CHECK_HASH" val="01c31148e4a2d97b27731443b09f06d27f052f38"/>
  <p:tag name="KSO_WM_NEWLAYOUT_ID" val="461"/>
  <p:tag name="KSO_WM_UNIT_PRESET_TEXT" val="单击此处添加章节标题"/>
  <p:tag name="KSO_WM_FIGMA_FLAG" val="#fgm#"/>
  <p:tag name="KSO_WM_UNIT_ID" val="_10*a*1"/>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40490144"/>
  <p:tag name="KSO_WM_TEMPLATE_CATEGORY" val="custom"/>
</p:tagLst>
</file>

<file path=ppt/tags/tag286.xml><?xml version="1.0" encoding="utf-8"?>
<p:tagLst xmlns:p="http://schemas.openxmlformats.org/presentationml/2006/main">
  <p:tag name="KSO_WM_SLIDE_CONTENT_ORIENTATION" val="center"/>
  <p:tag name="KSO_WM_SLIDE_HAS_MASK" val="0"/>
  <p:tag name="KSO_WM_SLIDE_ITEM_CNT" val="0"/>
  <p:tag name="KSO_WM_SLIDE_TYPE" val="sectionTitle"/>
  <p:tag name="KSO_WM_TEMPLATE_SUBCATEGORY" val="29"/>
  <p:tag name="KSO_WM_BEAUTIFY_FLAG" val="#wm#"/>
  <p:tag name="KSO_WM_TEMPLATE_SLIDE_ID" val="slide_8d1615941f9e1a55"/>
  <p:tag name="KSO_WM_TEMPLATE_INDEX" val="40490144"/>
  <p:tag name="KSO_WM_TEMPLATE_CATEGORY" val="custom"/>
  <p:tag name="KSO_WM_SLIDE_INDEX" val="3"/>
  <p:tag name="KSO_WM_SLIDE_ID" val="custom40490144_7"/>
  <p:tag name="KSO_WM_TEMPLATE_MASTER_TYPE" val="0"/>
  <p:tag name="KSO_WM_SLIDE_LAYOUT" val="a_e"/>
  <p:tag name="KSO_WM_SLIDE_LAYOUT_CNT" val="1_1"/>
  <p:tag name="KSO_WM_TAG_VERSION" val="3.0"/>
</p:tagLst>
</file>

<file path=ppt/tags/tag287.xml><?xml version="1.0" encoding="utf-8"?>
<p:tagLst xmlns:p="http://schemas.openxmlformats.org/presentationml/2006/main">
  <p:tag name="KSO_WM_BEAUTIFY_FLAG" val="#fgm#"/>
  <p:tag name="KSO_WM_FIGMA_FLAG" val="#fgm#"/>
  <p:tag name="KSO_WM_UNIT_INDEX" val="1"/>
  <p:tag name="KSO_WM_UNIT_TYPE" val="a"/>
  <p:tag name="KSO_WM_LAYOUT_CHECK_HASH" val="0af382416a82d6fef87debee34b789d6bd792823"/>
  <p:tag name="KSO_WM_NEWLAYOUT_GROUP_ID" val="layout_32"/>
  <p:tag name="KSO_WM_NEWLAYOUT_ID" val="slide_f95b87826d1fb558"/>
  <p:tag name="KSO_WM_UNIT_PRESET_TEXT" val="单击此处添加标题"/>
</p:tagLst>
</file>

<file path=ppt/tags/tag288.xml><?xml version="1.0" encoding="utf-8"?>
<p:tagLst xmlns:p="http://schemas.openxmlformats.org/presentationml/2006/main">
  <p:tag name="KSO_WM_FIGMA_DECORATION_INDEX" val="16"/>
  <p:tag name="$PH_EXT" val="2"/>
  <p:tag name="KSO_WM_BEAUTIFY_FLAG" val="#fgm#"/>
  <p:tag name="KSO_WM_DIAGRAM_GROUP_CODE" val="1"/>
  <p:tag name="KSO_WM_FIGMA_FLAG" val="#fgm#"/>
  <p:tag name="KSO_WM_SYNC_SLIDE_TEXT" val="1"/>
  <p:tag name="KSO_WM_UNIT_INDEX" val="1_1_2"/>
  <p:tag name="KSO_WM_UNIT_TYPE" val="l_h_i"/>
  <p:tag name="KSO_WM_UNIT_PRESET_TEXT" val=" "/>
</p:tagLst>
</file>

<file path=ppt/tags/tag289.xml><?xml version="1.0" encoding="utf-8"?>
<p:tagLst xmlns:p="http://schemas.openxmlformats.org/presentationml/2006/main">
  <p:tag name="KSO_WM_FIGMA_DECORATION_INDEX" val="17"/>
  <p:tag name="$PH_EXT" val="2"/>
  <p:tag name="KSO_WM_BEAUTIFY_FLAG" val="#fgm#"/>
  <p:tag name="KSO_WM_DIAGRAM_GROUP_CODE" val="1"/>
  <p:tag name="KSO_WM_FIGMA_FLAG" val="#fgm#"/>
  <p:tag name="KSO_WM_SYNC_SLIDE_TEXT" val="1"/>
  <p:tag name="KSO_WM_UNIT_INDEX" val="1_2_1"/>
  <p:tag name="KSO_WM_UNIT_TYPE" val="l_h_i"/>
  <p:tag name="KSO_WM_UNIT_PRESET_TEXT" val=" "/>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90.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 name="KSO_WM_UNIT_PRESET_TEXT" val="单击此处添加项标题"/>
</p:tagLst>
</file>

<file path=ppt/tags/tag291.xml><?xml version="1.0" encoding="utf-8"?>
<p:tagLst xmlns:p="http://schemas.openxmlformats.org/presentationml/2006/main">
  <p:tag name="KSO_WM_FIGMA_DECORATION_INDEX" val="16"/>
  <p:tag name="$PH_EXT" val="2"/>
  <p:tag name="KSO_WM_BEAUTIFY_FLAG" val="#fgm#"/>
  <p:tag name="KSO_WM_DIAGRAM_GROUP_CODE" val="1"/>
  <p:tag name="KSO_WM_FIGMA_FLAG" val="#fgm#"/>
  <p:tag name="KSO_WM_SYNC_SLIDE_TEXT" val="1"/>
  <p:tag name="KSO_WM_UNIT_INDEX" val="1_1_2"/>
  <p:tag name="KSO_WM_UNIT_TYPE" val="l_h_i"/>
  <p:tag name="KSO_WM_UNIT_PRESET_TEXT" val=" "/>
</p:tagLst>
</file>

<file path=ppt/tags/tag292.xml><?xml version="1.0" encoding="utf-8"?>
<p:tagLst xmlns:p="http://schemas.openxmlformats.org/presentationml/2006/main">
  <p:tag name="KSO_WM_FIGMA_DECORATION_INDEX" val="17"/>
  <p:tag name="$PH_EXT" val="2"/>
  <p:tag name="KSO_WM_BEAUTIFY_FLAG" val="#fgm#"/>
  <p:tag name="KSO_WM_DIAGRAM_GROUP_CODE" val="1"/>
  <p:tag name="KSO_WM_FIGMA_FLAG" val="#fgm#"/>
  <p:tag name="KSO_WM_SYNC_SLIDE_TEXT" val="1"/>
  <p:tag name="KSO_WM_UNIT_INDEX" val="1_2_1"/>
  <p:tag name="KSO_WM_UNIT_TYPE" val="l_h_i"/>
  <p:tag name="KSO_WM_UNIT_PRESET_TEXT" val=" "/>
</p:tagLst>
</file>

<file path=ppt/tags/tag293.xml><?xml version="1.0" encoding="utf-8"?>
<p:tagLst xmlns:p="http://schemas.openxmlformats.org/presentationml/2006/main">
  <p:tag name="KSO_WM_FIGMA_DECORATION_INDEX" val="16"/>
  <p:tag name="$PH_EXT" val="2"/>
  <p:tag name="KSO_WM_BEAUTIFY_FLAG" val="#fgm#"/>
  <p:tag name="KSO_WM_DIAGRAM_GROUP_CODE" val="1"/>
  <p:tag name="KSO_WM_FIGMA_FLAG" val="#fgm#"/>
  <p:tag name="KSO_WM_SYNC_SLIDE_TEXT" val="1"/>
  <p:tag name="KSO_WM_UNIT_INDEX" val="1_1_2"/>
  <p:tag name="KSO_WM_UNIT_TYPE" val="l_h_i"/>
  <p:tag name="KSO_WM_UNIT_PRESET_TEXT" val=" "/>
</p:tagLst>
</file>

<file path=ppt/tags/tag294.xml><?xml version="1.0" encoding="utf-8"?>
<p:tagLst xmlns:p="http://schemas.openxmlformats.org/presentationml/2006/main">
  <p:tag name="KSO_WM_FIGMA_DECORATION_INDEX" val="17"/>
  <p:tag name="$PH_EXT" val="2"/>
  <p:tag name="KSO_WM_BEAUTIFY_FLAG" val="#fgm#"/>
  <p:tag name="KSO_WM_DIAGRAM_GROUP_CODE" val="1"/>
  <p:tag name="KSO_WM_FIGMA_FLAG" val="#fgm#"/>
  <p:tag name="KSO_WM_SYNC_SLIDE_TEXT" val="1"/>
  <p:tag name="KSO_WM_UNIT_INDEX" val="1_2_1"/>
  <p:tag name="KSO_WM_UNIT_TYPE" val="l_h_i"/>
  <p:tag name="KSO_WM_UNIT_PRESET_TEXT" val=" "/>
</p:tagLst>
</file>

<file path=ppt/tags/tag295.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 name="KSO_WM_UNIT_PRESET_TEXT" val="单击此处添加项标题"/>
</p:tagLst>
</file>

<file path=ppt/tags/tag296.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 name="KSO_WM_UNIT_PRESET_TEXT" val="单击此处添加项标题"/>
</p:tagLst>
</file>

<file path=ppt/tags/tag297.xml><?xml version="1.0" encoding="utf-8"?>
<p:tagLst xmlns:p="http://schemas.openxmlformats.org/presentationml/2006/main">
  <p:tag name="KSO_WM_FIGMA_DECORATION_INDEX" val="16"/>
  <p:tag name="$PH_EXT" val="2"/>
  <p:tag name="KSO_WM_BEAUTIFY_FLAG" val="#fgm#"/>
  <p:tag name="KSO_WM_DIAGRAM_GROUP_CODE" val="1"/>
  <p:tag name="KSO_WM_FIGMA_FLAG" val="#fgm#"/>
  <p:tag name="KSO_WM_SYNC_SLIDE_TEXT" val="1"/>
  <p:tag name="KSO_WM_UNIT_INDEX" val="1_1_2"/>
  <p:tag name="KSO_WM_UNIT_TYPE" val="l_h_i"/>
  <p:tag name="KSO_WM_UNIT_PRESET_TEXT" val=" "/>
</p:tagLst>
</file>

<file path=ppt/tags/tag298.xml><?xml version="1.0" encoding="utf-8"?>
<p:tagLst xmlns:p="http://schemas.openxmlformats.org/presentationml/2006/main">
  <p:tag name="KSO_WM_FIGMA_DECORATION_INDEX" val="17"/>
  <p:tag name="$PH_EXT" val="2"/>
  <p:tag name="KSO_WM_BEAUTIFY_FLAG" val="#fgm#"/>
  <p:tag name="KSO_WM_DIAGRAM_GROUP_CODE" val="1"/>
  <p:tag name="KSO_WM_FIGMA_FLAG" val="#fgm#"/>
  <p:tag name="KSO_WM_SYNC_SLIDE_TEXT" val="1"/>
  <p:tag name="KSO_WM_UNIT_INDEX" val="1_2_1"/>
  <p:tag name="KSO_WM_UNIT_TYPE" val="l_h_i"/>
  <p:tag name="KSO_WM_UNIT_PRESET_TEXT" val=" "/>
</p:tagLst>
</file>

<file path=ppt/tags/tag299.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 name="KSO_WM_UNIT_PRESET_TEXT" val="单击此处添加项标题"/>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00.xml><?xml version="1.0" encoding="utf-8"?>
<p:tagLst xmlns:p="http://schemas.openxmlformats.org/presentationml/2006/main">
  <p:tag name="KSO_WM_BEAUTIFY_FLAG" val="#wm#"/>
  <p:tag name="KSO_WM_TEMPLATE_CATEGORY" val="custom"/>
  <p:tag name="KSO_WM_TEMPLATE_INDEX" val="40490144"/>
</p:tagLst>
</file>

<file path=ppt/tags/tag301.xml><?xml version="1.0" encoding="utf-8"?>
<p:tagLst xmlns:p="http://schemas.openxmlformats.org/presentationml/2006/main">
  <p:tag name="KSO_WM_UNIT_ISCONTENTSTITLE" val="0"/>
  <p:tag name="KSO_WM_UNIT_ISNUMDGMTITLE" val="0"/>
  <p:tag name="KSO_WM_UNIT_PRESET_TEXT" val="正文页-预设标题"/>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_1*a*1"/>
  <p:tag name="KSO_WM_UNIT_LAYERLEVEL" val="1"/>
  <p:tag name="KSO_WM_TAG_VERSION" val="3.0"/>
  <p:tag name="KSO_WM_BEAUTIFY_FLAG" val="#wm#"/>
  <p:tag name="KSO_WM_UNIT_CONTENT_GROUP_TYPE" val="titlestyle"/>
  <p:tag name="KSO_WM_TEMPLATE_INDEX" val="40490144"/>
  <p:tag name="KSO_WM_TEMPLATE_CATEGORY" val="custom"/>
</p:tagLst>
</file>

<file path=ppt/tags/tag302.xml><?xml version="1.0" encoding="utf-8"?>
<p:tagLst xmlns:p="http://schemas.openxmlformats.org/presentationml/2006/main">
  <p:tag name="KSO_WM_BEAUTIFY_FLAG" val="#wm#"/>
  <p:tag name="KSO_WM_TEMPLATE_CATEGORY" val="custom"/>
  <p:tag name="KSO_WM_TEMPLATE_INDEX" val="40490144"/>
</p:tagLst>
</file>

<file path=ppt/tags/tag303.xml><?xml version="1.0" encoding="utf-8"?>
<p:tagLst xmlns:p="http://schemas.openxmlformats.org/presentationml/2006/main">
  <p:tag name="KSO_WM_BEAUTIFY_FLAG" val="#wm#"/>
  <p:tag name="KSO_WM_UNIT_INDEX" val="1"/>
  <p:tag name="KSO_WM_UNIT_TEXT_TYPE" val="1"/>
  <p:tag name="KSO_WM_UNIT_TYPE" val="b"/>
  <p:tag name="KSO_WM_UNIT_PRESET_TEXT" val="THE END"/>
  <p:tag name="KSO_WM_FIGMA_FLAG" val="#fgm#"/>
  <p:tag name="KSO_WM_UNIT_ID" val="_11*b*1"/>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40490144"/>
  <p:tag name="KSO_WM_TEMPLATE_CATEGORY" val="custom"/>
</p:tagLst>
</file>

<file path=ppt/tags/tag304.xml><?xml version="1.0" encoding="utf-8"?>
<p:tagLst xmlns:p="http://schemas.openxmlformats.org/presentationml/2006/main">
  <p:tag name="KSO_WM_UNIT_ISCONTENTSTITLE" val="0"/>
  <p:tag name="KSO_WM_BEAUTIFY_FLAG" val="#wm#"/>
  <p:tag name="KSO_WM_UNIT_INDEX" val="1"/>
  <p:tag name="KSO_WM_UNIT_TEXT_TYPE" val="1"/>
  <p:tag name="KSO_WM_UNIT_TYPE" val="a"/>
  <p:tag name="KSO_WM_LAYOUT_CHECK_HASH" val="be063eb036f2c9e41b2b3af0e2c977e06ea5097c"/>
  <p:tag name="KSO_WM_NEWLAYOUT_ID" val="467"/>
  <p:tag name="KSO_WM_UNIT_PRESET_TEXT" val="谢谢观看"/>
  <p:tag name="KSO_WM_FIGMA_FLAG" val="#fgm#"/>
  <p:tag name="KSO_WM_UNIT_ID" val="_11*a*1"/>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40490144"/>
  <p:tag name="KSO_WM_TEMPLATE_CATEGORY" val="custom"/>
</p:tagLst>
</file>

<file path=ppt/tags/tag305.xml><?xml version="1.0" encoding="utf-8"?>
<p:tagLst xmlns:p="http://schemas.openxmlformats.org/presentationml/2006/main">
  <p:tag name="KSO_WM_SLIDE_CONTENT_ORIENTATION" val="center"/>
  <p:tag name="KSO_WM_SLIDE_HAS_MASK" val="0"/>
  <p:tag name="KSO_WM_SLIDE_ITEM_CNT" val="0"/>
  <p:tag name="KSO_WM_SLIDE_TYPE" val="endPage"/>
  <p:tag name="KSO_WM_TEMPLATE_SUBCATEGORY" val="29"/>
  <p:tag name="KSO_WM_BEAUTIFY_FLAG" val="#wm#"/>
  <p:tag name="KSO_WM_TEMPLATE_SLIDE_ID" val="slide_47de9d0eaa58c516"/>
  <p:tag name="KSO_WM_TEMPLATE_INDEX" val="40490144"/>
  <p:tag name="KSO_WM_TEMPLATE_CATEGORY" val="custom"/>
  <p:tag name="KSO_WM_SLIDE_INDEX" val="5"/>
  <p:tag name="KSO_WM_SLIDE_ID" val="custom40490144_9"/>
  <p:tag name="KSO_WM_TEMPLATE_MASTER_TYPE" val="0"/>
  <p:tag name="KSO_WM_SLIDE_LAYOUT" val="a_b"/>
  <p:tag name="KSO_WM_SLIDE_LAYOUT_CNT" val="1_1"/>
  <p:tag name="KSO_WM_TAG_VERSION" val="3.0"/>
</p:tagLst>
</file>

<file path=ppt/tags/tag306.xml><?xml version="1.0" encoding="utf-8"?>
<p:tagLst xmlns:p="http://schemas.openxmlformats.org/presentationml/2006/main">
  <p:tag name="resource_record_key" val="{&quot;12&quot;:[25114459],&quot;65&quot;:[40490144]}"/>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4.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f"/>
  <p:tag name="KSO_WM_UNIT_INDEX" val="1"/>
  <p:tag name="KSO_WM_UNIT_ID" val="_1*f*1"/>
  <p:tag name="KSO_WM_UNIT_LAYERLEVEL" val="1"/>
  <p:tag name="KSO_WM_TAG_VERSION" val="3.0"/>
  <p:tag name="KSO_WM_BEAUTIFY_FLAG" val="#wm#"/>
  <p:tag name="KSO_WM_UNIT_PRESET_TEXT" val="单击此处编辑母版文本样式&#10;第二级&#10;第三级&#10;第四级&#10;第五级"/>
  <p:tag name="KSO_WM_UNIT_TEXT_LAYER_COUNT" val="1"/>
  <p:tag name="KSO_WM_UNIT_ISNUMDGMTITLE" val="0"/>
  <p:tag name="KSO_WM_TEMPLATE_INDEX" val="40490144"/>
  <p:tag name="KSO_WM_TEMPLATE_CATEGORY" val="custom"/>
</p:tagLst>
</file>

<file path=ppt/tags/tag35.xml><?xml version="1.0" encoding="utf-8"?>
<p:tagLst xmlns:p="http://schemas.openxmlformats.org/presentationml/2006/main">
  <p:tag name="KSO_WM_UNIT_ISCONTENTSTITLE" val="0"/>
  <p:tag name="KSO_WM_UNIT_ISNUMDGMTITLE" val="0"/>
  <p:tag name="KSO_WM_UNIT_PRESET_TEXT" val="正文页-预设标题"/>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_1*a*1"/>
  <p:tag name="KSO_WM_UNIT_LAYERLEVEL" val="1"/>
  <p:tag name="KSO_WM_TAG_VERSION" val="3.0"/>
  <p:tag name="KSO_WM_BEAUTIFY_FLAG" val="#wm#"/>
  <p:tag name="KSO_WM_UNIT_CONTENT_GROUP_TYPE" val="titlestyle"/>
  <p:tag name="KSO_WM_TEMPLATE_INDEX" val="40490144"/>
  <p:tag name="KSO_WM_TEMPLATE_CATEGORY" val="custo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 name="KSO_WM_TEMPLATE_INDEX" val="40490144"/>
  <p:tag name="KSO_WM_TEMPLATE_CATEGORY" val="custo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 name="KSO_WM_TEMPLATE_INDEX" val="40490144"/>
  <p:tag name="KSO_WM_TEMPLATE_CATEGORY" val="custo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 name="KSO_WM_TEMPLATE_INDEX" val="40490144"/>
  <p:tag name="KSO_WM_TEMPLATE_CATEGORY" val="custom"/>
</p:tagLst>
</file>

<file path=ppt/tags/tag39.xml><?xml version="1.0" encoding="utf-8"?>
<p:tagLst xmlns:p="http://schemas.openxmlformats.org/presentationml/2006/main">
  <p:tag name="KSO_WM_UNIT_ISCONTENTSTITLE" val="1"/>
  <p:tag name="KSO_WM_UNIT_ISNUMDGMTITLE" val="0"/>
  <p:tag name="KSO_WM_UNIT_NOCLEAR" val="0"/>
  <p:tag name="KSO_WM_UNIT_HIGHLIGHT" val="0"/>
  <p:tag name="KSO_WM_UNIT_COMPATIBLE" val="0"/>
  <p:tag name="KSO_WM_UNIT_DIAGRAM_ISNUMVISUAL" val="0"/>
  <p:tag name="KSO_WM_UNIT_DIAGRAM_ISREFERUNIT" val="0"/>
  <p:tag name="KSO_WM_UNIT_ID" val="_2*a*1"/>
  <p:tag name="KSO_WM_UNIT_LAYERLEVEL" val="1"/>
  <p:tag name="KSO_WM_TAG_VERSION" val="3.0"/>
  <p:tag name="KSO_WM_BEAUTIFY_FLAG" val="#wm#"/>
  <p:tag name="KSO_WM_UNIT_PRESET_TEXT" val="目录"/>
  <p:tag name="KSO_WM_UNIT_VALUE" val="4"/>
  <p:tag name="KSO_WM_UNIT_TYPE" val="a"/>
  <p:tag name="KSO_WM_UNIT_INDEX" val="1"/>
  <p:tag name="KSO_WM_TEMPLATE_INDEX" val="40490144"/>
  <p:tag name="KSO_WM_TEMPLATE_CATEGORY" val="custo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3.0"/>
  <p:tag name="KSO_WM_BEAUTIFY_FLAG" val="#wm#"/>
  <p:tag name="KSO_WM_UNIT_ISNUMDGMTITLE" val="0"/>
  <p:tag name="KSO_WM_UNIT_NOCLEAR" val="0"/>
  <p:tag name="KSO_WM_TEMPLATE_INDEX" val="40490144"/>
  <p:tag name="KSO_WM_TEMPLATE_CATEGORY" val="custo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3.0"/>
  <p:tag name="KSO_WM_BEAUTIFY_FLAG" val="#wm#"/>
  <p:tag name="KSO_WM_UNIT_ISNUMDGMTITLE" val="0"/>
  <p:tag name="KSO_WM_UNIT_NOCLEAR" val="0"/>
  <p:tag name="KSO_WM_TEMPLATE_INDEX" val="40490144"/>
  <p:tag name="KSO_WM_TEMPLATE_CATEGORY" val="custo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3.0"/>
  <p:tag name="KSO_WM_BEAUTIFY_FLAG" val="#wm#"/>
  <p:tag name="KSO_WM_UNIT_ISNUMDGMTITLE" val="0"/>
  <p:tag name="KSO_WM_UNIT_NOCLEAR" val="0"/>
  <p:tag name="KSO_WM_TEMPLATE_INDEX" val="40490144"/>
  <p:tag name="KSO_WM_TEMPLATE_CATEGORY" val="custo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i*2"/>
  <p:tag name="KSO_WM_UNIT_LAYERLEVEL" val="1"/>
  <p:tag name="KSO_WM_TAG_VERSION" val="3.0"/>
  <p:tag name="KSO_WM_BEAUTIFY_FLAG" val="#wm#"/>
  <p:tag name="KSO_WM_UNIT_TYPE" val="i"/>
  <p:tag name="KSO_WM_UNIT_INDEX" val="2"/>
  <p:tag name="KSO_WM_UNIT_ISNUMDGMTITLE" val="0"/>
  <p:tag name="KSO_WM_UNIT_NOCLEAR" val="0"/>
  <p:tag name="KSO_WM_TEMPLATE_INDEX" val="40490144"/>
  <p:tag name="KSO_WM_TEMPLATE_CATEGORY" val="custom"/>
</p:tagLst>
</file>

<file path=ppt/tags/tag44.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f"/>
  <p:tag name="KSO_WM_UNIT_INDEX" val="1"/>
  <p:tag name="KSO_WM_UNIT_ID" val="_3*f*1"/>
  <p:tag name="KSO_WM_UNIT_LAYERLEVEL" val="1"/>
  <p:tag name="KSO_WM_TAG_VERSION" val="3.0"/>
  <p:tag name="KSO_WM_BEAUTIFY_FLAG" val="#wm#"/>
  <p:tag name="KSO_WM_UNIT_PRESET_TEXT" val="单击此处编辑母版文本样式&#10;第二级&#10;第三级&#10;第四级&#10;第五级"/>
  <p:tag name="KSO_WM_UNIT_TEXT_LAYER_COUNT" val="1"/>
  <p:tag name="KSO_WM_UNIT_ISNUMDGMTITLE" val="0"/>
  <p:tag name="KSO_WM_TEMPLATE_INDEX" val="40490144"/>
  <p:tag name="KSO_WM_TEMPLATE_CATEGORY" val="custom"/>
</p:tagLst>
</file>

<file path=ppt/tags/tag45.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f"/>
  <p:tag name="KSO_WM_UNIT_INDEX" val="2"/>
  <p:tag name="KSO_WM_UNIT_ID" val="_3*f*2"/>
  <p:tag name="KSO_WM_UNIT_LAYERLEVEL" val="1"/>
  <p:tag name="KSO_WM_TAG_VERSION" val="3.0"/>
  <p:tag name="KSO_WM_BEAUTIFY_FLAG" val="#wm#"/>
  <p:tag name="KSO_WM_UNIT_PRESET_TEXT" val="单击此处编辑母版文本样式&#10;第二级&#10;第三级&#10;第四级&#10;第五级"/>
  <p:tag name="KSO_WM_UNIT_TEXT_LAYER_COUNT" val="1"/>
  <p:tag name="KSO_WM_UNIT_ISNUMDGMTITLE" val="0"/>
  <p:tag name="KSO_WM_TEMPLATE_INDEX" val="40490144"/>
  <p:tag name="KSO_WM_TEMPLATE_CATEGORY" val="custom"/>
</p:tagLst>
</file>

<file path=ppt/tags/tag46.xml><?xml version="1.0" encoding="utf-8"?>
<p:tagLst xmlns:p="http://schemas.openxmlformats.org/presentationml/2006/main">
  <p:tag name="KSO_WM_UNIT_ISCONTENTSTITLE" val="0"/>
  <p:tag name="KSO_WM_UNIT_ISNUMDGMTITLE" val="0"/>
  <p:tag name="KSO_WM_UNIT_PRESET_TEXT" val="正文页-预设标题"/>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_3*a*1"/>
  <p:tag name="KSO_WM_UNIT_LAYERLEVEL" val="1"/>
  <p:tag name="KSO_WM_TAG_VERSION" val="3.0"/>
  <p:tag name="KSO_WM_BEAUTIFY_FLAG" val="#wm#"/>
  <p:tag name="KSO_WM_UNIT_CONTENT_GROUP_TYPE" val="titlestyle"/>
  <p:tag name="KSO_WM_TEMPLATE_INDEX" val="40490144"/>
  <p:tag name="KSO_WM_TEMPLATE_CATEGORY" val="custo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3.0"/>
  <p:tag name="KSO_WM_BEAUTIFY_FLAG" val="#wm#"/>
  <p:tag name="KSO_WM_UNIT_ISNUMDGMTITLE" val="0"/>
  <p:tag name="KSO_WM_UNIT_NOCLEAR" val="0"/>
  <p:tag name="KSO_WM_TEMPLATE_INDEX" val="40490144"/>
  <p:tag name="KSO_WM_TEMPLATE_CATEGORY" val="custo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3.0"/>
  <p:tag name="KSO_WM_BEAUTIFY_FLAG" val="#wm#"/>
  <p:tag name="KSO_WM_UNIT_ISNUMDGMTITLE" val="0"/>
  <p:tag name="KSO_WM_UNIT_NOCLEAR" val="0"/>
  <p:tag name="KSO_WM_TEMPLATE_INDEX" val="40490144"/>
  <p:tag name="KSO_WM_TEMPLATE_CATEGORY" val="custo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3.0"/>
  <p:tag name="KSO_WM_BEAUTIFY_FLAG" val="#wm#"/>
  <p:tag name="KSO_WM_UNIT_ISNUMDGMTITLE" val="0"/>
  <p:tag name="KSO_WM_UNIT_NOCLEAR" val="0"/>
  <p:tag name="KSO_WM_TEMPLATE_INDEX" val="40490144"/>
  <p:tag name="KSO_WM_TEMPLATE_CATEGORY" val="custo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h_f"/>
  <p:tag name="KSO_WM_UNIT_INDEX" val="2_1"/>
  <p:tag name="KSO_WM_UNIT_ID" val="_4*h_f*2_1"/>
  <p:tag name="KSO_WM_UNIT_LAYERLEVEL" val="1_1"/>
  <p:tag name="KSO_WM_TAG_VERSION" val="3.0"/>
  <p:tag name="KSO_WM_BEAUTIFY_FLAG" val="#wm#"/>
  <p:tag name="KSO_WM_UNIT_PRESET_TEXT" val="单击此处编辑母版文本样式&#10;第二级&#10;第三级&#10;第四级&#10;第五级"/>
  <p:tag name="KSO_WM_UNIT_TEXT_LAYER_COUNT" val="1"/>
  <p:tag name="KSO_WM_UNIT_ISNUMDGMTITLE" val="0"/>
  <p:tag name="KSO_WM_TEMPLATE_INDEX" val="40490144"/>
  <p:tag name="KSO_WM_TEMPLATE_CATEGORY" val="custom"/>
</p:tagLst>
</file>

<file path=ppt/tags/tag51.xml><?xml version="1.0" encoding="utf-8"?>
<p:tagLst xmlns:p="http://schemas.openxmlformats.org/presentationml/2006/main">
  <p:tag name="KSO_WM_UNIT_ISCONTENTSTITLE" val="0"/>
  <p:tag name="KSO_WM_UNIT_ISNUMDGMTITLE" val="0"/>
  <p:tag name="KSO_WM_UNIT_PRESET_TEXT" val="添加小标题"/>
  <p:tag name="KSO_WM_UNIT_NOCLEAR" val="0"/>
  <p:tag name="KSO_WM_UNIT_VALUE" val="10"/>
  <p:tag name="KSO_WM_UNIT_HIGHLIGHT" val="0"/>
  <p:tag name="KSO_WM_UNIT_COMPATIBLE" val="0"/>
  <p:tag name="KSO_WM_UNIT_DIAGRAM_ISNUMVISUAL" val="0"/>
  <p:tag name="KSO_WM_UNIT_DIAGRAM_ISREFERUNIT" val="0"/>
  <p:tag name="KSO_WM_UNIT_TYPE" val="h_a"/>
  <p:tag name="KSO_WM_UNIT_INDEX" val="2_1"/>
  <p:tag name="KSO_WM_UNIT_ID" val="_4*h_a*2_1"/>
  <p:tag name="KSO_WM_UNIT_LAYERLEVEL" val="1_1"/>
  <p:tag name="KSO_WM_TAG_VERSION" val="3.0"/>
  <p:tag name="KSO_WM_BEAUTIFY_FLAG" val="#wm#"/>
  <p:tag name="KSO_WM_TEMPLATE_INDEX" val="40490144"/>
  <p:tag name="KSO_WM_TEMPLATE_CATEGORY" val="custom"/>
</p:tagLst>
</file>

<file path=ppt/tags/tag52.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h_f"/>
  <p:tag name="KSO_WM_UNIT_INDEX" val="1_1"/>
  <p:tag name="KSO_WM_UNIT_ID" val="_4*h_f*1_1"/>
  <p:tag name="KSO_WM_UNIT_LAYERLEVEL" val="1_1"/>
  <p:tag name="KSO_WM_TAG_VERSION" val="3.0"/>
  <p:tag name="KSO_WM_BEAUTIFY_FLAG" val="#wm#"/>
  <p:tag name="KSO_WM_UNIT_PRESET_TEXT" val="单击此处编辑母版文本样式&#10;第二级&#10;第三级&#10;第四级&#10;第五级"/>
  <p:tag name="KSO_WM_UNIT_TEXT_LAYER_COUNT" val="1"/>
  <p:tag name="KSO_WM_UNIT_ISNUMDGMTITLE" val="0"/>
  <p:tag name="KSO_WM_TEMPLATE_INDEX" val="40490144"/>
  <p:tag name="KSO_WM_TEMPLATE_CATEGORY" val="custom"/>
</p:tagLst>
</file>

<file path=ppt/tags/tag53.xml><?xml version="1.0" encoding="utf-8"?>
<p:tagLst xmlns:p="http://schemas.openxmlformats.org/presentationml/2006/main">
  <p:tag name="KSO_WM_UNIT_ISCONTENTSTITLE" val="0"/>
  <p:tag name="KSO_WM_UNIT_ISNUMDGMTITLE" val="0"/>
  <p:tag name="KSO_WM_UNIT_PRESET_TEXT" val="添加小标题"/>
  <p:tag name="KSO_WM_UNIT_NOCLEAR" val="0"/>
  <p:tag name="KSO_WM_UNIT_VALUE" val="10"/>
  <p:tag name="KSO_WM_UNIT_HIGHLIGHT" val="0"/>
  <p:tag name="KSO_WM_UNIT_COMPATIBLE" val="0"/>
  <p:tag name="KSO_WM_UNIT_DIAGRAM_ISNUMVISUAL" val="0"/>
  <p:tag name="KSO_WM_UNIT_DIAGRAM_ISREFERUNIT" val="0"/>
  <p:tag name="KSO_WM_UNIT_TYPE" val="h_a"/>
  <p:tag name="KSO_WM_UNIT_INDEX" val="1_1"/>
  <p:tag name="KSO_WM_UNIT_ID" val="_4*h_a*1_1"/>
  <p:tag name="KSO_WM_UNIT_LAYERLEVEL" val="1_1"/>
  <p:tag name="KSO_WM_TAG_VERSION" val="3.0"/>
  <p:tag name="KSO_WM_BEAUTIFY_FLAG" val="#wm#"/>
  <p:tag name="KSO_WM_TEMPLATE_INDEX" val="40490144"/>
  <p:tag name="KSO_WM_TEMPLATE_CATEGORY" val="custom"/>
</p:tagLst>
</file>

<file path=ppt/tags/tag54.xml><?xml version="1.0" encoding="utf-8"?>
<p:tagLst xmlns:p="http://schemas.openxmlformats.org/presentationml/2006/main">
  <p:tag name="KSO_WM_UNIT_ISCONTENTSTITLE" val="0"/>
  <p:tag name="KSO_WM_UNIT_ISNUMDGMTITLE" val="0"/>
  <p:tag name="KSO_WM_UNIT_PRESET_TEXT" val="正文页-预设标题"/>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_4*a*1"/>
  <p:tag name="KSO_WM_UNIT_LAYERLEVEL" val="1"/>
  <p:tag name="KSO_WM_TAG_VERSION" val="3.0"/>
  <p:tag name="KSO_WM_BEAUTIFY_FLAG" val="#wm#"/>
  <p:tag name="KSO_WM_UNIT_CONTENT_GROUP_TYPE" val="titlestyle"/>
  <p:tag name="KSO_WM_TEMPLATE_INDEX" val="40490144"/>
  <p:tag name="KSO_WM_TEMPLATE_CATEGORY" val="custo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3.0"/>
  <p:tag name="KSO_WM_BEAUTIFY_FLAG" val="#wm#"/>
  <p:tag name="KSO_WM_UNIT_ISNUMDGMTITLE" val="0"/>
  <p:tag name="KSO_WM_UNIT_NOCLEAR" val="0"/>
  <p:tag name="KSO_WM_TEMPLATE_INDEX" val="40490144"/>
  <p:tag name="KSO_WM_TEMPLATE_CATEGORY" val="custo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3.0"/>
  <p:tag name="KSO_WM_BEAUTIFY_FLAG" val="#wm#"/>
  <p:tag name="KSO_WM_UNIT_ISNUMDGMTITLE" val="0"/>
  <p:tag name="KSO_WM_UNIT_NOCLEAR" val="0"/>
  <p:tag name="KSO_WM_TEMPLATE_INDEX" val="40490144"/>
  <p:tag name="KSO_WM_TEMPLATE_CATEGORY" val="custo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3.0"/>
  <p:tag name="KSO_WM_BEAUTIFY_FLAG" val="#wm#"/>
  <p:tag name="KSO_WM_UNIT_ISNUMDGMTITLE" val="0"/>
  <p:tag name="KSO_WM_UNIT_NOCLEAR" val="0"/>
  <p:tag name="KSO_WM_TEMPLATE_INDEX" val="40490144"/>
  <p:tag name="KSO_WM_TEMPLATE_CATEGORY" val="custom"/>
</p:tagLst>
</file>

<file path=ppt/tags/tag58.xml><?xml version="1.0" encoding="utf-8"?>
<p:tagLst xmlns:p="http://schemas.openxmlformats.org/presentationml/2006/main">
  <p:tag name="KSO_WM_UNIT_ISCONTENTSTITLE" val="0"/>
  <p:tag name="KSO_WM_UNIT_ISNUMDGMTITLE" val="0"/>
  <p:tag name="KSO_WM_UNIT_PRESET_TEXT" val="正文页-预设标题"/>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_5*a*1"/>
  <p:tag name="KSO_WM_UNIT_LAYERLEVEL" val="1"/>
  <p:tag name="KSO_WM_TAG_VERSION" val="3.0"/>
  <p:tag name="KSO_WM_BEAUTIFY_FLAG" val="#wm#"/>
  <p:tag name="KSO_WM_UNIT_CONTENT_GROUP_TYPE" val="titlestyle"/>
  <p:tag name="KSO_WM_TEMPLATE_INDEX" val="40490144"/>
  <p:tag name="KSO_WM_TEMPLATE_CATEGORY" val="custo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3.0"/>
  <p:tag name="KSO_WM_BEAUTIFY_FLAG" val="#wm#"/>
  <p:tag name="KSO_WM_UNIT_ISNUMDGMTITLE" val="0"/>
  <p:tag name="KSO_WM_UNIT_NOCLEAR" val="0"/>
  <p:tag name="KSO_WM_TEMPLATE_INDEX" val="40490144"/>
  <p:tag name="KSO_WM_TEMPLATE_CATEGORY" val="custo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3.0"/>
  <p:tag name="KSO_WM_BEAUTIFY_FLAG" val="#wm#"/>
  <p:tag name="KSO_WM_UNIT_ISNUMDGMTITLE" val="0"/>
  <p:tag name="KSO_WM_UNIT_NOCLEAR" val="0"/>
  <p:tag name="KSO_WM_TEMPLATE_INDEX" val="40490144"/>
  <p:tag name="KSO_WM_TEMPLATE_CATEGORY" val="custo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3.0"/>
  <p:tag name="KSO_WM_BEAUTIFY_FLAG" val="#wm#"/>
  <p:tag name="KSO_WM_UNIT_ISNUMDGMTITLE" val="0"/>
  <p:tag name="KSO_WM_UNIT_NOCLEAR" val="0"/>
  <p:tag name="KSO_WM_TEMPLATE_INDEX" val="40490144"/>
  <p:tag name="KSO_WM_TEMPLATE_CATEGORY" val="custo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i*2"/>
  <p:tag name="KSO_WM_UNIT_LAYERLEVEL" val="1"/>
  <p:tag name="KSO_WM_TAG_VERSION" val="3.0"/>
  <p:tag name="KSO_WM_BEAUTIFY_FLAG" val="#wm#"/>
  <p:tag name="KSO_WM_UNIT_TYPE" val="i"/>
  <p:tag name="KSO_WM_UNIT_INDEX" val="2"/>
  <p:tag name="KSO_WM_UNIT_ISNUMDGMTITLE" val="0"/>
  <p:tag name="KSO_WM_UNIT_NOCLEAR" val="0"/>
  <p:tag name="KSO_WM_TEMPLATE_INDEX" val="40490144"/>
  <p:tag name="KSO_WM_TEMPLATE_CATEGORY" val="custom"/>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3.0"/>
  <p:tag name="KSO_WM_BEAUTIFY_FLAG" val="#wm#"/>
  <p:tag name="KSO_WM_UNIT_ISNUMDGMTITLE" val="0"/>
  <p:tag name="KSO_WM_UNIT_NOCLEAR" val="0"/>
  <p:tag name="KSO_WM_TEMPLATE_INDEX" val="40490144"/>
  <p:tag name="KSO_WM_TEMPLATE_CATEGORY" val="custo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3.0"/>
  <p:tag name="KSO_WM_BEAUTIFY_FLAG" val="#wm#"/>
  <p:tag name="KSO_WM_UNIT_ISNUMDGMTITLE" val="0"/>
  <p:tag name="KSO_WM_UNIT_NOCLEAR" val="0"/>
  <p:tag name="KSO_WM_TEMPLATE_INDEX" val="40490144"/>
  <p:tag name="KSO_WM_TEMPLATE_CATEGORY" val="custo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3.0"/>
  <p:tag name="KSO_WM_BEAUTIFY_FLAG" val="#wm#"/>
  <p:tag name="KSO_WM_UNIT_ISNUMDGMTITLE" val="0"/>
  <p:tag name="KSO_WM_UNIT_NOCLEAR" val="0"/>
  <p:tag name="KSO_WM_TEMPLATE_INDEX" val="40490144"/>
  <p:tag name="KSO_WM_TEMPLATE_CATEGORY" val="custom"/>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i*1"/>
  <p:tag name="KSO_WM_UNIT_LAYERLEVEL" val="1"/>
  <p:tag name="KSO_WM_TAG_VERSION" val="3.0"/>
  <p:tag name="KSO_WM_BEAUTIFY_FLAG" val="#wm#"/>
  <p:tag name="KSO_WM_UNIT_TYPE" val="i"/>
  <p:tag name="KSO_WM_UNIT_INDEX" val="1"/>
  <p:tag name="KSO_WM_UNIT_ISNUMDGMTITLE" val="0"/>
  <p:tag name="KSO_WM_UNIT_NOCLEAR" val="0"/>
  <p:tag name="KSO_WM_TEMPLATE_INDEX" val="40490144"/>
  <p:tag name="KSO_WM_TEMPLATE_CATEGORY" val="custom"/>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i*2"/>
  <p:tag name="KSO_WM_UNIT_LAYERLEVEL" val="1"/>
  <p:tag name="KSO_WM_TAG_VERSION" val="3.0"/>
  <p:tag name="KSO_WM_BEAUTIFY_FLAG" val="#wm#"/>
  <p:tag name="KSO_WM_UNIT_TYPE" val="i"/>
  <p:tag name="KSO_WM_UNIT_INDEX" val="2"/>
  <p:tag name="KSO_WM_UNIT_ISNUMDGMTITLE" val="0"/>
  <p:tag name="KSO_WM_UNIT_NOCLEAR" val="0"/>
  <p:tag name="KSO_WM_TEMPLATE_INDEX" val="40490144"/>
  <p:tag name="KSO_WM_TEMPLATE_CATEGORY" val="custom"/>
</p:tagLst>
</file>

<file path=ppt/tags/tag68.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f"/>
  <p:tag name="KSO_WM_UNIT_INDEX" val="1"/>
  <p:tag name="KSO_WM_UNIT_ID" val="_7*f*1"/>
  <p:tag name="KSO_WM_UNIT_LAYERLEVEL" val="1"/>
  <p:tag name="KSO_WM_TAG_VERSION" val="3.0"/>
  <p:tag name="KSO_WM_BEAUTIFY_FLAG" val="#wm#"/>
  <p:tag name="KSO_WM_UNIT_PRESET_TEXT" val="单击此处编辑母版文本样式&#10;第二级&#10;第三级&#10;第四级&#10;第五级"/>
  <p:tag name="KSO_WM_UNIT_TEXT_LAYER_COUNT" val="1"/>
  <p:tag name="KSO_WM_UNIT_ISNUMDGMTITLE" val="0"/>
  <p:tag name="KSO_WM_TEMPLATE_INDEX" val="40490144"/>
  <p:tag name="KSO_WM_TEMPLATE_CATEGORY" val="custom"/>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3.0"/>
  <p:tag name="KSO_WM_BEAUTIFY_FLAG" val="#wm#"/>
  <p:tag name="KSO_WM_UNIT_ISNUMDGMTITLE" val="0"/>
  <p:tag name="KSO_WM_UNIT_NOCLEAR" val="0"/>
  <p:tag name="KSO_WM_TEMPLATE_INDEX" val="40490144"/>
  <p:tag name="KSO_WM_TEMPLATE_CATEGORY" val="custo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3.0"/>
  <p:tag name="KSO_WM_BEAUTIFY_FLAG" val="#wm#"/>
  <p:tag name="KSO_WM_UNIT_ISNUMDGMTITLE" val="0"/>
  <p:tag name="KSO_WM_UNIT_NOCLEAR" val="0"/>
  <p:tag name="KSO_WM_TEMPLATE_INDEX" val="40490144"/>
  <p:tag name="KSO_WM_TEMPLATE_CATEGORY" val="custom"/>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3.0"/>
  <p:tag name="KSO_WM_BEAUTIFY_FLAG" val="#wm#"/>
  <p:tag name="KSO_WM_UNIT_ISNUMDGMTITLE" val="0"/>
  <p:tag name="KSO_WM_UNIT_NOCLEAR" val="0"/>
  <p:tag name="KSO_WM_TEMPLATE_INDEX" val="40490144"/>
  <p:tag name="KSO_WM_TEMPLATE_CATEGORY" val="custom"/>
</p:tagLst>
</file>

<file path=ppt/tags/tag72.xml><?xml version="1.0" encoding="utf-8"?>
<p:tagLst xmlns:p="http://schemas.openxmlformats.org/presentationml/2006/main">
  <p:tag name="KSO_WM_UNIT_ISCONTENTSTITLE" val="0"/>
  <p:tag name="KSO_WM_UNIT_ISNUMDGMTITLE" val="0"/>
  <p:tag name="KSO_WM_UNIT_PRESET_TEXT" val="单击选择预设副标题"/>
  <p:tag name="KSO_WM_UNIT_NOCLEAR" val="0"/>
  <p:tag name="KSO_WM_UNIT_VALUE" val="17"/>
  <p:tag name="KSO_WM_UNIT_HIGHLIGHT" val="0"/>
  <p:tag name="KSO_WM_UNIT_COMPATIBLE" val="0"/>
  <p:tag name="KSO_WM_UNIT_DIAGRAM_ISNUMVISUAL" val="0"/>
  <p:tag name="KSO_WM_UNIT_DIAGRAM_ISREFERUNIT" val="0"/>
  <p:tag name="KSO_WM_UNIT_TYPE" val="b"/>
  <p:tag name="KSO_WM_UNIT_INDEX" val="1"/>
  <p:tag name="KSO_WM_UNIT_ID" val="_8*b*1"/>
  <p:tag name="KSO_WM_UNIT_LAYERLEVEL" val="1"/>
  <p:tag name="KSO_WM_TAG_VERSION" val="3.0"/>
  <p:tag name="KSO_WM_BEAUTIFY_FLAG" val="#wm#"/>
  <p:tag name="KSO_WM_UNIT_CONTENT_GROUP_TYPE" val="titlestyle"/>
  <p:tag name="KSO_WM_TEMPLATE_INDEX" val="40490144"/>
  <p:tag name="KSO_WM_TEMPLATE_CATEGORY" val="custom"/>
</p:tagLst>
</file>

<file path=ppt/tags/tag73.xml><?xml version="1.0" encoding="utf-8"?>
<p:tagLst xmlns:p="http://schemas.openxmlformats.org/presentationml/2006/main">
  <p:tag name="KSO_WM_UNIT_ISCONTENTSTITLE" val="0"/>
  <p:tag name="KSO_WM_UNIT_ISNUMDGMTITLE" val="0"/>
  <p:tag name="KSO_WM_UNIT_PRESET_TEXT" val="正文页-预设标题"/>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_8*a*1"/>
  <p:tag name="KSO_WM_UNIT_LAYERLEVEL" val="1"/>
  <p:tag name="KSO_WM_TAG_VERSION" val="3.0"/>
  <p:tag name="KSO_WM_BEAUTIFY_FLAG" val="#wm#"/>
  <p:tag name="KSO_WM_UNIT_CONTENT_GROUP_TYPE" val="titlestyle"/>
  <p:tag name="KSO_WM_TEMPLATE_INDEX" val="40490144"/>
  <p:tag name="KSO_WM_TEMPLATE_CATEGORY" val="custom"/>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3.0"/>
  <p:tag name="KSO_WM_BEAUTIFY_FLAG" val="#wm#"/>
  <p:tag name="KSO_WM_UNIT_ISNUMDGMTITLE" val="0"/>
  <p:tag name="KSO_WM_UNIT_NOCLEAR" val="0"/>
  <p:tag name="KSO_WM_TEMPLATE_INDEX" val="40490144"/>
  <p:tag name="KSO_WM_TEMPLATE_CATEGORY" val="custom"/>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3.0"/>
  <p:tag name="KSO_WM_BEAUTIFY_FLAG" val="#wm#"/>
  <p:tag name="KSO_WM_UNIT_ISNUMDGMTITLE" val="0"/>
  <p:tag name="KSO_WM_UNIT_NOCLEAR" val="0"/>
  <p:tag name="KSO_WM_TEMPLATE_INDEX" val="40490144"/>
  <p:tag name="KSO_WM_TEMPLATE_CATEGORY" val="custom"/>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3.0"/>
  <p:tag name="KSO_WM_BEAUTIFY_FLAG" val="#wm#"/>
  <p:tag name="KSO_WM_UNIT_ISNUMDGMTITLE" val="0"/>
  <p:tag name="KSO_WM_UNIT_NOCLEAR" val="0"/>
  <p:tag name="KSO_WM_TEMPLATE_INDEX" val="40490144"/>
  <p:tag name="KSO_WM_TEMPLATE_CATEGORY" val="custom"/>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9*i*1"/>
  <p:tag name="KSO_WM_UNIT_LAYERLEVEL" val="1"/>
  <p:tag name="KSO_WM_TAG_VERSION" val="3.0"/>
  <p:tag name="KSO_WM_BEAUTIFY_FLAG" val="#wm#"/>
  <p:tag name="KSO_WM_UNIT_ISNUMDGMTITLE" val="0"/>
  <p:tag name="KSO_WM_UNIT_NOCLEAR" val="0"/>
  <p:tag name="KSO_WM_TEMPLATE_INDEX" val="40490144"/>
  <p:tag name="KSO_WM_TEMPLATE_CATEGORY" val="custom"/>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CONTENT_GROUP_TYPE" val="contentchip"/>
  <p:tag name="KSO_WM_UNIT_TYPE" val="i"/>
  <p:tag name="KSO_WM_UNIT_INDEX" val="2"/>
  <p:tag name="KSO_WM_UNIT_ID" val="_9*i*2"/>
  <p:tag name="KSO_WM_UNIT_LAYERLEVEL" val="1"/>
  <p:tag name="KSO_WM_TAG_VERSION" val="3.0"/>
  <p:tag name="KSO_WM_BEAUTIFY_FLAG" val="#wm#"/>
  <p:tag name="KSO_WM_UNIT_ISNUMDGMTITLE" val="0"/>
  <p:tag name="KSO_WM_UNIT_NOCLEAR" val="0"/>
  <p:tag name="KSO_WM_TEMPLATE_INDEX" val="40490144"/>
  <p:tag name="KSO_WM_TEMPLATE_CATEGORY" val="custom"/>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3.0"/>
  <p:tag name="KSO_WM_BEAUTIFY_FLAG" val="#wm#"/>
  <p:tag name="KSO_WM_UNIT_ISNUMDGMTITLE" val="0"/>
  <p:tag name="KSO_WM_UNIT_NOCLEAR" val="0"/>
  <p:tag name="KSO_WM_TEMPLATE_INDEX" val="40490144"/>
  <p:tag name="KSO_WM_TEMPLATE_CATEGORY" val="custo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3.0"/>
  <p:tag name="KSO_WM_BEAUTIFY_FLAG" val="#wm#"/>
  <p:tag name="KSO_WM_UNIT_ISNUMDGMTITLE" val="0"/>
  <p:tag name="KSO_WM_UNIT_NOCLEAR" val="0"/>
  <p:tag name="KSO_WM_TEMPLATE_INDEX" val="40490144"/>
  <p:tag name="KSO_WM_TEMPLATE_CATEGORY" val="custom"/>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3.0"/>
  <p:tag name="KSO_WM_BEAUTIFY_FLAG" val="#wm#"/>
  <p:tag name="KSO_WM_UNIT_ISNUMDGMTITLE" val="0"/>
  <p:tag name="KSO_WM_UNIT_NOCLEAR" val="0"/>
  <p:tag name="KSO_WM_TEMPLATE_INDEX" val="40490144"/>
  <p:tag name="KSO_WM_TEMPLATE_CATEGORY" val="custom"/>
</p:tagLst>
</file>

<file path=ppt/tags/tag82.xml><?xml version="1.0" encoding="utf-8"?>
<p:tagLst xmlns:p="http://schemas.openxmlformats.org/presentationml/2006/main">
  <p:tag name="KSO_WM_BEAUTIFY_FLAG" val="#wm#"/>
  <p:tag name="KSO_WM_UNIT_INDEX" val="1"/>
  <p:tag name="KSO_WM_UNIT_SUBTYPE" val="c"/>
  <p:tag name="KSO_WM_UNIT_TEXT_TYPE" val="1"/>
  <p:tag name="KSO_WM_UNIT_TYPE" val="f"/>
  <p:tag name="KSO_WM_FIGMA_FLAG" val="#fgm#"/>
  <p:tag name="KSO_WM_UNIT_ID" val="_9*f*1"/>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40490144"/>
  <p:tag name="KSO_WM_TEMPLATE_CATEGORY" val="custom"/>
</p:tagLst>
</file>

<file path=ppt/tags/tag83.xml><?xml version="1.0" encoding="utf-8"?>
<p:tagLst xmlns:p="http://schemas.openxmlformats.org/presentationml/2006/main">
  <p:tag name="KSO_WM_UNIT_ISCONTENTSTITLE" val="0"/>
  <p:tag name="KSO_WM_BEAUTIFY_FLAG" val="#wm#"/>
  <p:tag name="KSO_WM_UNIT_INDEX" val="1"/>
  <p:tag name="KSO_WM_UNIT_TEXT_TYPE" val="1"/>
  <p:tag name="KSO_WM_UNIT_TYPE" val="a"/>
  <p:tag name="KSO_WM_LAYOUT_CHECK_HASH" val="69bf085b7cba6dfd5cfbc95f36ea0e78c6b14d9e"/>
  <p:tag name="KSO_WM_NEWLAYOUT_ID" val="454"/>
  <p:tag name="KSO_WM_FIGMA_FLAG" val="#fgm#"/>
  <p:tag name="KSO_WM_UNIT_ID" val="_9*a*1"/>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40490144"/>
  <p:tag name="KSO_WM_TEMPLATE_CATEGORY" val="custom"/>
</p:tagLst>
</file>

<file path=ppt/tags/tag84.xml><?xml version="1.0" encoding="utf-8"?>
<p:tagLst xmlns:p="http://schemas.openxmlformats.org/presentationml/2006/main">
  <p:tag name="KSO_WM_UNIT_HIGHLIGHT" val="0"/>
  <p:tag name="KSO_WM_BEAUTIFY_FLAG" val="#wm#"/>
  <p:tag name="KSO_WM_UNIT_INDEX" val="2"/>
  <p:tag name="KSO_WM_UNIT_SUBTYPE" val="b"/>
  <p:tag name="KSO_WM_UNIT_TEXT_TYPE" val="1"/>
  <p:tag name="KSO_WM_UNIT_TYPE" val="f"/>
  <p:tag name="KSO_WM_FIGMA_FLAG" val="#fgm#"/>
  <p:tag name="KSO_WM_UNIT_ID" val="_9*f*2"/>
  <p:tag name="KSO_WM_TAG_VERSION" val="3.0"/>
  <p:tag name="KSO_WM_UNIT_ISNUMDGMTITLE" val="0"/>
  <p:tag name="KSO_WM_UNIT_NOCLEAR" val="0"/>
  <p:tag name="KSO_WM_UNIT_COMPATIBLE" val="0"/>
  <p:tag name="KSO_WM_UNIT_DIAGRAM_ISNUMVISUAL" val="0"/>
  <p:tag name="KSO_WM_UNIT_DIAGRAM_ISREFERUNIT" val="0"/>
  <p:tag name="KSO_WM_UNIT_LAYERLEVEL" val="1"/>
  <p:tag name="KSO_WM_TEMPLATE_INDEX" val="40490144"/>
  <p:tag name="KSO_WM_TEMPLATE_CATEGORY" val="custom"/>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i*1"/>
  <p:tag name="KSO_WM_UNIT_LAYERLEVEL" val="1"/>
  <p:tag name="KSO_WM_TAG_VERSION" val="3.0"/>
  <p:tag name="KSO_WM_BEAUTIFY_FLAG" val="#wm#"/>
  <p:tag name="KSO_WM_UNIT_TYPE" val="i"/>
  <p:tag name="KSO_WM_UNIT_INDEX" val="1"/>
  <p:tag name="KSO_WM_UNIT_ISNUMDGMTITLE" val="0"/>
  <p:tag name="KSO_WM_UNIT_NOCLEAR" val="0"/>
  <p:tag name="KSO_WM_TEMPLATE_INDEX" val="40490144"/>
  <p:tag name="KSO_WM_TEMPLATE_CATEGORY" val="custom"/>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10*i*2"/>
  <p:tag name="KSO_WM_UNIT_LAYERLEVEL" val="1"/>
  <p:tag name="KSO_WM_TAG_VERSION" val="3.0"/>
  <p:tag name="KSO_WM_BEAUTIFY_FLAG" val="#wm#"/>
  <p:tag name="KSO_WM_UNIT_CONTENT_GROUP_TYPE" val="contentchip"/>
  <p:tag name="KSO_WM_UNIT_ISNUMDGMTITLE" val="0"/>
  <p:tag name="KSO_WM_UNIT_NOCLEAR" val="0"/>
  <p:tag name="KSO_WM_TEMPLATE_INDEX" val="40490144"/>
  <p:tag name="KSO_WM_TEMPLATE_CATEGORY" val="custom"/>
</p:tagLst>
</file>

<file path=ppt/tags/tag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3.0"/>
  <p:tag name="KSO_WM_BEAUTIFY_FLAG" val="#wm#"/>
  <p:tag name="KSO_WM_UNIT_ISNUMDGMTITLE" val="0"/>
  <p:tag name="KSO_WM_UNIT_NOCLEAR" val="0"/>
  <p:tag name="KSO_WM_TEMPLATE_INDEX" val="40490144"/>
  <p:tag name="KSO_WM_TEMPLATE_CATEGORY" val="custom"/>
</p:tagLst>
</file>

<file path=ppt/tags/tag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3.0"/>
  <p:tag name="KSO_WM_BEAUTIFY_FLAG" val="#wm#"/>
  <p:tag name="KSO_WM_UNIT_ISNUMDGMTITLE" val="0"/>
  <p:tag name="KSO_WM_UNIT_NOCLEAR" val="0"/>
  <p:tag name="KSO_WM_TEMPLATE_INDEX" val="40490144"/>
  <p:tag name="KSO_WM_TEMPLATE_CATEGORY" val="custom"/>
</p:tagLst>
</file>

<file path=ppt/tags/tag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3.0"/>
  <p:tag name="KSO_WM_BEAUTIFY_FLAG" val="#wm#"/>
  <p:tag name="KSO_WM_UNIT_ISNUMDGMTITLE" val="0"/>
  <p:tag name="KSO_WM_UNIT_NOCLEAR" val="0"/>
  <p:tag name="KSO_WM_TEMPLATE_INDEX" val="40490144"/>
  <p:tag name="KSO_WM_TEMPLATE_CATEGORY" val="custo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90.xml><?xml version="1.0" encoding="utf-8"?>
<p:tagLst xmlns:p="http://schemas.openxmlformats.org/presentationml/2006/main">
  <p:tag name="KSO_WM_UNIT_ISCONTENTSTITLE" val="0"/>
  <p:tag name="KSO_WM_BEAUTIFY_FLAG" val="#wm#"/>
  <p:tag name="KSO_WM_UNIT_INDEX" val="1"/>
  <p:tag name="KSO_WM_UNIT_TEXT_TYPE" val="1"/>
  <p:tag name="KSO_WM_UNIT_TYPE" val="a"/>
  <p:tag name="KSO_WM_LAYOUT_CHECK_HASH" val="01c31148e4a2d97b27731443b09f06d27f052f38"/>
  <p:tag name="KSO_WM_NEWLAYOUT_ID" val="461"/>
  <p:tag name="KSO_WM_FIGMA_FLAG" val="#fgm#"/>
  <p:tag name="KSO_WM_UNIT_ID" val="_10*a*1"/>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40490144"/>
  <p:tag name="KSO_WM_TEMPLATE_CATEGORY" val="custom"/>
</p:tagLst>
</file>

<file path=ppt/tags/tag91.xml><?xml version="1.0" encoding="utf-8"?>
<p:tagLst xmlns:p="http://schemas.openxmlformats.org/presentationml/2006/main">
  <p:tag name="KSO_WM_UNIT_PRESET_TEXT" val="Part One"/>
  <p:tag name="KSO_WM_BEAUTIFY_FLAG" val="#wm#"/>
  <p:tag name="KSO_WM_UNIT_INDEX" val="1"/>
  <p:tag name="KSO_WM_UNIT_TYPE" val="e"/>
  <p:tag name="KSO_WM_FIGMA_FLAG" val="#fgm#"/>
  <p:tag name="KSO_WM_UNIT_ID" val="_10*e*1"/>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40490144"/>
  <p:tag name="KSO_WM_TEMPLATE_CATEGORY" val="custom"/>
</p:tagLst>
</file>

<file path=ppt/tags/tag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i*1"/>
  <p:tag name="KSO_WM_UNIT_LAYERLEVEL" val="1"/>
  <p:tag name="KSO_WM_TAG_VERSION" val="3.0"/>
  <p:tag name="KSO_WM_BEAUTIFY_FLAG" val="#wm#"/>
  <p:tag name="KSO_WM_UNIT_TYPE" val="i"/>
  <p:tag name="KSO_WM_UNIT_INDEX" val="1"/>
  <p:tag name="KSO_WM_UNIT_ISNUMDGMTITLE" val="0"/>
  <p:tag name="KSO_WM_UNIT_NOCLEAR" val="0"/>
  <p:tag name="KSO_WM_TEMPLATE_INDEX" val="40490144"/>
  <p:tag name="KSO_WM_TEMPLATE_CATEGORY" val="custom"/>
</p:tagLst>
</file>

<file path=ppt/tags/tag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i*2"/>
  <p:tag name="KSO_WM_UNIT_LAYERLEVEL" val="1"/>
  <p:tag name="KSO_WM_TAG_VERSION" val="3.0"/>
  <p:tag name="KSO_WM_BEAUTIFY_FLAG" val="#wm#"/>
  <p:tag name="KSO_WM_UNIT_CONTENT_GROUP_TYPE" val="contentchip"/>
  <p:tag name="KSO_WM_UNIT_TYPE" val="i"/>
  <p:tag name="KSO_WM_UNIT_INDEX" val="2"/>
  <p:tag name="KSO_WM_UNIT_ISNUMDGMTITLE" val="0"/>
  <p:tag name="KSO_WM_UNIT_NOCLEAR" val="0"/>
  <p:tag name="KSO_WM_TEMPLATE_INDEX" val="40490144"/>
  <p:tag name="KSO_WM_TEMPLATE_CATEGORY" val="custom"/>
</p:tagLst>
</file>

<file path=ppt/tags/tag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3.0"/>
  <p:tag name="KSO_WM_BEAUTIFY_FLAG" val="#wm#"/>
  <p:tag name="KSO_WM_UNIT_ISNUMDGMTITLE" val="0"/>
  <p:tag name="KSO_WM_UNIT_NOCLEAR" val="0"/>
  <p:tag name="KSO_WM_TEMPLATE_INDEX" val="40490144"/>
  <p:tag name="KSO_WM_TEMPLATE_CATEGORY" val="custom"/>
</p:tagLst>
</file>

<file path=ppt/tags/tag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3.0"/>
  <p:tag name="KSO_WM_BEAUTIFY_FLAG" val="#wm#"/>
  <p:tag name="KSO_WM_UNIT_ISNUMDGMTITLE" val="0"/>
  <p:tag name="KSO_WM_UNIT_NOCLEAR" val="0"/>
  <p:tag name="KSO_WM_TEMPLATE_INDEX" val="40490144"/>
  <p:tag name="KSO_WM_TEMPLATE_CATEGORY" val="custom"/>
</p:tagLst>
</file>

<file path=ppt/tags/tag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3.0"/>
  <p:tag name="KSO_WM_BEAUTIFY_FLAG" val="#wm#"/>
  <p:tag name="KSO_WM_UNIT_ISNUMDGMTITLE" val="0"/>
  <p:tag name="KSO_WM_UNIT_NOCLEAR" val="0"/>
  <p:tag name="KSO_WM_TEMPLATE_INDEX" val="40490144"/>
  <p:tag name="KSO_WM_TEMPLATE_CATEGORY" val="custom"/>
</p:tagLst>
</file>

<file path=ppt/tags/tag97.xml><?xml version="1.0" encoding="utf-8"?>
<p:tagLst xmlns:p="http://schemas.openxmlformats.org/presentationml/2006/main">
  <p:tag name="KSO_WM_BEAUTIFY_FLAG" val="#wm#"/>
  <p:tag name="KSO_WM_UNIT_INDEX" val="1"/>
  <p:tag name="KSO_WM_UNIT_TEXT_TYPE" val="1"/>
  <p:tag name="KSO_WM_UNIT_TYPE" val="b"/>
  <p:tag name="KSO_WM_FIGMA_FLAG" val="#fgm#"/>
  <p:tag name="KSO_WM_UNIT_ID" val="_11*b*1"/>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40490144"/>
  <p:tag name="KSO_WM_TEMPLATE_CATEGORY" val="custom"/>
</p:tagLst>
</file>

<file path=ppt/tags/tag98.xml><?xml version="1.0" encoding="utf-8"?>
<p:tagLst xmlns:p="http://schemas.openxmlformats.org/presentationml/2006/main">
  <p:tag name="KSO_WM_UNIT_ISCONTENTSTITLE" val="0"/>
  <p:tag name="KSO_WM_BEAUTIFY_FLAG" val="#wm#"/>
  <p:tag name="KSO_WM_UNIT_INDEX" val="1"/>
  <p:tag name="KSO_WM_UNIT_TEXT_TYPE" val="1"/>
  <p:tag name="KSO_WM_UNIT_TYPE" val="a"/>
  <p:tag name="KSO_WM_LAYOUT_CHECK_HASH" val="be063eb036f2c9e41b2b3af0e2c977e06ea5097c"/>
  <p:tag name="KSO_WM_NEWLAYOUT_ID" val="467"/>
  <p:tag name="KSO_WM_FIGMA_FLAG" val="#fgm#"/>
  <p:tag name="KSO_WM_UNIT_ID" val="_11*a*1"/>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40490144"/>
  <p:tag name="KSO_WM_TEMPLATE_CATEGORY" val="custom"/>
</p:tagLst>
</file>

<file path=ppt/tags/tag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 name="KSO_WM_TEMPLATE_INDEX" val="40490144"/>
  <p:tag name="KSO_WM_TEMPLATE_CATEGORY" val="custom"/>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spect">
      <a:majorFont>
        <a:latin typeface="微软雅黑"/>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微软雅黑"/>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自定义 61">
      <a:dk1>
        <a:srgbClr val="000000"/>
      </a:dk1>
      <a:lt1>
        <a:srgbClr val="FFFFFF"/>
      </a:lt1>
      <a:dk2>
        <a:srgbClr val="3F4D63"/>
      </a:dk2>
      <a:lt2>
        <a:srgbClr val="E7F0FD"/>
      </a:lt2>
      <a:accent1>
        <a:srgbClr val="116CEE"/>
      </a:accent1>
      <a:accent2>
        <a:srgbClr val="1B7ED6"/>
      </a:accent2>
      <a:accent3>
        <a:srgbClr val="268FBE"/>
      </a:accent3>
      <a:accent4>
        <a:srgbClr val="30A1A6"/>
      </a:accent4>
      <a:accent5>
        <a:srgbClr val="3BB28E"/>
      </a:accent5>
      <a:accent6>
        <a:srgbClr val="45C476"/>
      </a:accent6>
      <a:hlink>
        <a:srgbClr val="0563C1"/>
      </a:hlink>
      <a:folHlink>
        <a:srgbClr val="954F72"/>
      </a:folHlink>
    </a:clrScheme>
    <a:fontScheme name="自定义 17">
      <a:majorFont>
        <a:latin typeface="MiSans Heavy"/>
        <a:ea typeface="MiSans Heavy"/>
        <a:cs typeface=""/>
      </a:majorFont>
      <a:minorFont>
        <a:latin typeface="MiSans"/>
        <a:ea typeface="MiSan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1827</Words>
  <Application>WPS 演示</Application>
  <PresentationFormat>宽屏</PresentationFormat>
  <Paragraphs>242</Paragraphs>
  <Slides>12</Slides>
  <Notes>0</Notes>
  <HiddenSlides>0</HiddenSlides>
  <MMClips>0</MMClips>
  <ScaleCrop>false</ScaleCrop>
  <HeadingPairs>
    <vt:vector size="6" baseType="variant">
      <vt:variant>
        <vt:lpstr>已用的字体</vt:lpstr>
      </vt:variant>
      <vt:variant>
        <vt:i4>12</vt:i4>
      </vt:variant>
      <vt:variant>
        <vt:lpstr>主题</vt:lpstr>
      </vt:variant>
      <vt:variant>
        <vt:i4>2</vt:i4>
      </vt:variant>
      <vt:variant>
        <vt:lpstr>幻灯片标题</vt:lpstr>
      </vt:variant>
      <vt:variant>
        <vt:i4>12</vt:i4>
      </vt:variant>
    </vt:vector>
  </HeadingPairs>
  <TitlesOfParts>
    <vt:vector size="26" baseType="lpstr">
      <vt:lpstr>Arial</vt:lpstr>
      <vt:lpstr>宋体</vt:lpstr>
      <vt:lpstr>Wingdings</vt:lpstr>
      <vt:lpstr>微软雅黑</vt:lpstr>
      <vt:lpstr>MiSans</vt:lpstr>
      <vt:lpstr>Wingdings</vt:lpstr>
      <vt:lpstr>字小魂彩虹高光体</vt:lpstr>
      <vt:lpstr>MiSans Heavy</vt:lpstr>
      <vt:lpstr>FFont-Family</vt:lpstr>
      <vt:lpstr>Arial Unicode MS</vt:lpstr>
      <vt:lpstr>Calibri</vt:lpstr>
      <vt:lpstr>MiSans</vt:lpstr>
      <vt:lpstr>Office 主题</vt:lpstr>
      <vt:lpstr>1_Office 主题</vt:lpstr>
      <vt:lpstr>新版远程异地评标视音频服务讲解</vt:lpstr>
      <vt:lpstr>目录</vt:lpstr>
      <vt:lpstr>功能点调整介绍</vt:lpstr>
      <vt:lpstr>PowerPoint 演示文稿</vt:lpstr>
      <vt:lpstr>注意事项</vt:lpstr>
      <vt:lpstr>服务器日常管理</vt:lpstr>
      <vt:lpstr>机房网络配置</vt:lpstr>
      <vt:lpstr>功能使用</vt:lpstr>
      <vt:lpstr>系统演示</vt:lpstr>
      <vt:lpstr>系统演示主要功能点</vt:lpstr>
      <vt:lpstr>地市技术联系电话</vt:lpstr>
      <vt:lpstr>感谢聆听！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新版远程异地评标视音频服务讲解</dc:title>
  <dc:creator/>
  <cp:lastModifiedBy>15225</cp:lastModifiedBy>
  <cp:revision>42</cp:revision>
  <dcterms:created xsi:type="dcterms:W3CDTF">2026-04-21T11:07:00Z</dcterms:created>
  <dcterms:modified xsi:type="dcterms:W3CDTF">2026-04-23T04:55:28Z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2052-12.1.0.21915</vt:lpwstr>
  </property>
  <property fmtid="{D5CDD505-2E9C-101B-9397-08002B2CF9AE}" pid="3" name="KSOTemplateUUID">
    <vt:lpwstr>v1.0_ai_69796631621</vt:lpwstr>
  </property>
  <property fmtid="{D5CDD505-2E9C-101B-9397-08002B2CF9AE}" pid="4" name="ICV">
    <vt:lpwstr>F176E18E145F4FE3A84FCA3F6C533A13_13</vt:lpwstr>
  </property>
</Properties>
</file>